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803" r:id="rId5"/>
    <p:sldMasterId id="2147483806" r:id="rId6"/>
    <p:sldMasterId id="2147483724" r:id="rId7"/>
    <p:sldMasterId id="2147483715" r:id="rId8"/>
    <p:sldMasterId id="2147483809" r:id="rId9"/>
    <p:sldMasterId id="2147483820" r:id="rId10"/>
    <p:sldMasterId id="2147483822" r:id="rId11"/>
    <p:sldMasterId id="2147483759" r:id="rId12"/>
    <p:sldMasterId id="2147483824" r:id="rId13"/>
    <p:sldMasterId id="2147483826" r:id="rId14"/>
    <p:sldMasterId id="2147483668" r:id="rId15"/>
    <p:sldMasterId id="2147483781" r:id="rId16"/>
  </p:sldMasterIdLst>
  <p:handoutMasterIdLst>
    <p:handoutMasterId r:id="rId18"/>
  </p:handoutMasterIdLst>
  <p:sldIdLst>
    <p:sldId id="259" r:id="rId17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387"/>
    <a:srgbClr val="F1F0ED"/>
    <a:srgbClr val="98D1C8"/>
    <a:srgbClr val="FFFFFF"/>
    <a:srgbClr val="FFFFFE"/>
    <a:srgbClr val="D89F3F"/>
    <a:srgbClr val="EEECE8"/>
    <a:srgbClr val="D2CDCA"/>
    <a:srgbClr val="4F7E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43F8A7-A99F-8342-E2A7-D8FB19E64454}" v="105" dt="2025-02-12T15:13:25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ie BESSON" userId="S::stephanie.besson@sucy.ifac.asso.fr::a619f9ef-f604-4d6e-b82f-369507ea49fd" providerId="AD" clId="Web-{A243F8A7-A99F-8342-E2A7-D8FB19E64454}"/>
    <pc:docChg chg="delSld modSld">
      <pc:chgData name="Stéphanie BESSON" userId="S::stephanie.besson@sucy.ifac.asso.fr::a619f9ef-f604-4d6e-b82f-369507ea49fd" providerId="AD" clId="Web-{A243F8A7-A99F-8342-E2A7-D8FB19E64454}" dt="2025-02-12T15:13:24.219" v="98" actId="20577"/>
      <pc:docMkLst>
        <pc:docMk/>
      </pc:docMkLst>
      <pc:sldChg chg="addSp delSp modSp">
        <pc:chgData name="Stéphanie BESSON" userId="S::stephanie.besson@sucy.ifac.asso.fr::a619f9ef-f604-4d6e-b82f-369507ea49fd" providerId="AD" clId="Web-{A243F8A7-A99F-8342-E2A7-D8FB19E64454}" dt="2025-02-12T15:13:24.219" v="98" actId="20577"/>
        <pc:sldMkLst>
          <pc:docMk/>
          <pc:sldMk cId="668627992" sldId="259"/>
        </pc:sldMkLst>
        <pc:spChg chg="mod">
          <ac:chgData name="Stéphanie BESSON" userId="S::stephanie.besson@sucy.ifac.asso.fr::a619f9ef-f604-4d6e-b82f-369507ea49fd" providerId="AD" clId="Web-{A243F8A7-A99F-8342-E2A7-D8FB19E64454}" dt="2025-02-12T15:11:40.743" v="67" actId="20577"/>
          <ac:spMkLst>
            <pc:docMk/>
            <pc:sldMk cId="668627992" sldId="259"/>
            <ac:spMk id="2" creationId="{2E37FCEA-7DBA-C890-AFA5-A0D0170BD851}"/>
          </ac:spMkLst>
        </pc:spChg>
        <pc:spChg chg="mod">
          <ac:chgData name="Stéphanie BESSON" userId="S::stephanie.besson@sucy.ifac.asso.fr::a619f9ef-f604-4d6e-b82f-369507ea49fd" providerId="AD" clId="Web-{A243F8A7-A99F-8342-E2A7-D8FB19E64454}" dt="2025-02-12T15:12:49.982" v="82" actId="20577"/>
          <ac:spMkLst>
            <pc:docMk/>
            <pc:sldMk cId="668627992" sldId="259"/>
            <ac:spMk id="3" creationId="{BE7CE1A3-6EB0-5C91-87C3-88E7FC00AA5D}"/>
          </ac:spMkLst>
        </pc:spChg>
        <pc:spChg chg="mod">
          <ac:chgData name="Stéphanie BESSON" userId="S::stephanie.besson@sucy.ifac.asso.fr::a619f9ef-f604-4d6e-b82f-369507ea49fd" providerId="AD" clId="Web-{A243F8A7-A99F-8342-E2A7-D8FB19E64454}" dt="2025-02-12T15:13:09.421" v="90" actId="20577"/>
          <ac:spMkLst>
            <pc:docMk/>
            <pc:sldMk cId="668627992" sldId="259"/>
            <ac:spMk id="4" creationId="{1DF83E1B-7412-79A6-00BB-E6453475EDF5}"/>
          </ac:spMkLst>
        </pc:spChg>
        <pc:spChg chg="mod">
          <ac:chgData name="Stéphanie BESSON" userId="S::stephanie.besson@sucy.ifac.asso.fr::a619f9ef-f604-4d6e-b82f-369507ea49fd" providerId="AD" clId="Web-{A243F8A7-A99F-8342-E2A7-D8FB19E64454}" dt="2025-02-12T15:13:24.219" v="98" actId="20577"/>
          <ac:spMkLst>
            <pc:docMk/>
            <pc:sldMk cId="668627992" sldId="259"/>
            <ac:spMk id="5" creationId="{F4B699CE-1A92-A8C2-77D1-0A0F761222DC}"/>
          </ac:spMkLst>
        </pc:spChg>
        <pc:spChg chg="mod">
          <ac:chgData name="Stéphanie BESSON" userId="S::stephanie.besson@sucy.ifac.asso.fr::a619f9ef-f604-4d6e-b82f-369507ea49fd" providerId="AD" clId="Web-{A243F8A7-A99F-8342-E2A7-D8FB19E64454}" dt="2025-02-12T15:11:43.227" v="70" actId="20577"/>
          <ac:spMkLst>
            <pc:docMk/>
            <pc:sldMk cId="668627992" sldId="259"/>
            <ac:spMk id="6" creationId="{CCA49613-4AE5-4336-615B-1103DD96AAAE}"/>
          </ac:spMkLst>
        </pc:spChg>
        <pc:spChg chg="del">
          <ac:chgData name="Stéphanie BESSON" userId="S::stephanie.besson@sucy.ifac.asso.fr::a619f9ef-f604-4d6e-b82f-369507ea49fd" providerId="AD" clId="Web-{A243F8A7-A99F-8342-E2A7-D8FB19E64454}" dt="2025-02-12T15:10:17.425" v="53"/>
          <ac:spMkLst>
            <pc:docMk/>
            <pc:sldMk cId="668627992" sldId="259"/>
            <ac:spMk id="7" creationId="{24EB33B2-01F4-B247-054D-7067AFA9FDF3}"/>
          </ac:spMkLst>
        </pc:spChg>
        <pc:spChg chg="mod">
          <ac:chgData name="Stéphanie BESSON" userId="S::stephanie.besson@sucy.ifac.asso.fr::a619f9ef-f604-4d6e-b82f-369507ea49fd" providerId="AD" clId="Web-{A243F8A7-A99F-8342-E2A7-D8FB19E64454}" dt="2025-02-12T15:10:03.861" v="50" actId="20577"/>
          <ac:spMkLst>
            <pc:docMk/>
            <pc:sldMk cId="668627992" sldId="259"/>
            <ac:spMk id="8" creationId="{97B4C836-EA05-5BF1-BDBC-86C88D6DA1BD}"/>
          </ac:spMkLst>
        </pc:spChg>
        <pc:spChg chg="del">
          <ac:chgData name="Stéphanie BESSON" userId="S::stephanie.besson@sucy.ifac.asso.fr::a619f9ef-f604-4d6e-b82f-369507ea49fd" providerId="AD" clId="Web-{A243F8A7-A99F-8342-E2A7-D8FB19E64454}" dt="2025-02-12T15:10:12.518" v="51"/>
          <ac:spMkLst>
            <pc:docMk/>
            <pc:sldMk cId="668627992" sldId="259"/>
            <ac:spMk id="14" creationId="{0F4369F1-5F64-9EC1-6533-0534CE1278B8}"/>
          </ac:spMkLst>
        </pc:spChg>
        <pc:spChg chg="del">
          <ac:chgData name="Stéphanie BESSON" userId="S::stephanie.besson@sucy.ifac.asso.fr::a619f9ef-f604-4d6e-b82f-369507ea49fd" providerId="AD" clId="Web-{A243F8A7-A99F-8342-E2A7-D8FB19E64454}" dt="2025-02-12T15:10:16.487" v="52"/>
          <ac:spMkLst>
            <pc:docMk/>
            <pc:sldMk cId="668627992" sldId="259"/>
            <ac:spMk id="15" creationId="{9162855F-E769-F938-E5E6-059840F9DBBF}"/>
          </ac:spMkLst>
        </pc:spChg>
        <pc:picChg chg="add mod">
          <ac:chgData name="Stéphanie BESSON" userId="S::stephanie.besson@sucy.ifac.asso.fr::a619f9ef-f604-4d6e-b82f-369507ea49fd" providerId="AD" clId="Web-{A243F8A7-A99F-8342-E2A7-D8FB19E64454}" dt="2025-02-12T15:10:44.786" v="56" actId="1076"/>
          <ac:picMkLst>
            <pc:docMk/>
            <pc:sldMk cId="668627992" sldId="259"/>
            <ac:picMk id="16" creationId="{113FDE92-6320-FF10-9822-D08D9D9AB9EC}"/>
          </ac:picMkLst>
        </pc:picChg>
      </pc:sldChg>
      <pc:sldChg chg="del">
        <pc:chgData name="Stéphanie BESSON" userId="S::stephanie.besson@sucy.ifac.asso.fr::a619f9ef-f604-4d6e-b82f-369507ea49fd" providerId="AD" clId="Web-{A243F8A7-A99F-8342-E2A7-D8FB19E64454}" dt="2025-02-12T15:08:47.481" v="0"/>
        <pc:sldMkLst>
          <pc:docMk/>
          <pc:sldMk cId="507702668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5858818-B4CB-5B79-1DAC-0807384D3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5464A9-CCF5-C0E9-9533-D0A0311E0F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1BE6E-AF94-4FE1-87EF-A6858C101F2F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901B3D-EEDF-9076-5486-AC7899E27B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9B03FC-A02C-0195-5998-E36ADBB8C2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123FE-D5B9-44B3-8EC9-7DE4E4F48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92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que 18">
            <a:extLst>
              <a:ext uri="{FF2B5EF4-FFF2-40B4-BE49-F238E27FC236}">
                <a16:creationId xmlns:a16="http://schemas.microsoft.com/office/drawing/2014/main" id="{AEF59A4B-A93F-4070-8253-F6E243027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-17033" y="6400800"/>
            <a:ext cx="9906000" cy="457200"/>
          </a:xfrm>
          <a:prstGeom prst="rect">
            <a:avLst/>
          </a:prstGeom>
          <a:solidFill>
            <a:srgbClr val="F1F0ED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68EB8E72-EA11-2631-05C0-DAF9FAB02E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1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86A40306-13B9-682D-CD40-676D58466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A1C0F015-BEA1-DAE3-39CA-98A3FEA574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4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7F7E7939-490A-A1B5-F734-02801D448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DFA7EF0C-E2CF-9EC5-4A49-A3611574D6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6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8305F6E4-EC3B-1241-DBBB-BB1CA278BA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9A461EDA-716C-5417-F239-09252B7215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1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5EA96EEB-7777-84FC-9A12-18F38B85C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03721" y="3851717"/>
            <a:ext cx="2193529" cy="25557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ysClr val="windowText" lastClr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286F886C-E84F-CBC2-782E-E8A78DCCEA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91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que 24">
            <a:extLst>
              <a:ext uri="{FF2B5EF4-FFF2-40B4-BE49-F238E27FC236}">
                <a16:creationId xmlns:a16="http://schemas.microsoft.com/office/drawing/2014/main" id="{DC71C997-D98C-5021-CA5E-90794DE0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03721" y="3851717"/>
            <a:ext cx="2193529" cy="25557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ysClr val="windowText" lastClr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4CC7DF18-FBA8-029A-F955-1E1DC5388D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5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que 22">
            <a:extLst>
              <a:ext uri="{FF2B5EF4-FFF2-40B4-BE49-F238E27FC236}">
                <a16:creationId xmlns:a16="http://schemas.microsoft.com/office/drawing/2014/main" id="{656C5528-6257-86B9-1663-A951E43D2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03721" y="3851717"/>
            <a:ext cx="2193529" cy="25557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9C91740-A25C-B367-491C-0C1A53217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18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DFE685-7797-1225-DA68-D51D15534487}"/>
              </a:ext>
            </a:extLst>
          </p:cNvPr>
          <p:cNvSpPr/>
          <p:nvPr userDrawn="1"/>
        </p:nvSpPr>
        <p:spPr>
          <a:xfrm>
            <a:off x="7511743" y="2062533"/>
            <a:ext cx="2320714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A2170-E1A0-9FA9-C978-AC67175480C8}"/>
              </a:ext>
            </a:extLst>
          </p:cNvPr>
          <p:cNvSpPr/>
          <p:nvPr userDrawn="1"/>
        </p:nvSpPr>
        <p:spPr>
          <a:xfrm>
            <a:off x="5030565" y="2051050"/>
            <a:ext cx="2375768" cy="4289464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7C3C6-EFAA-04D7-1D98-03A7E309B641}"/>
              </a:ext>
            </a:extLst>
          </p:cNvPr>
          <p:cNvSpPr/>
          <p:nvPr userDrawn="1"/>
        </p:nvSpPr>
        <p:spPr>
          <a:xfrm>
            <a:off x="2519389" y="2051050"/>
            <a:ext cx="2381153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F7A57-64C5-808B-274B-2D7B8C41109E}"/>
              </a:ext>
            </a:extLst>
          </p:cNvPr>
          <p:cNvSpPr/>
          <p:nvPr userDrawn="1"/>
        </p:nvSpPr>
        <p:spPr>
          <a:xfrm>
            <a:off x="36231" y="2081034"/>
            <a:ext cx="2375767" cy="42479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D89F3F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98D1C8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F8D93AE1-0288-DCAE-6793-1463D9C11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1626" y="87665"/>
            <a:ext cx="2587585" cy="14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90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E3875E09-8906-A2A1-C035-1223CB867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12347" y="4214025"/>
            <a:ext cx="2193529" cy="25557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DFE685-7797-1225-DA68-D51D15534487}"/>
              </a:ext>
            </a:extLst>
          </p:cNvPr>
          <p:cNvSpPr/>
          <p:nvPr userDrawn="1"/>
        </p:nvSpPr>
        <p:spPr>
          <a:xfrm>
            <a:off x="7511743" y="2062533"/>
            <a:ext cx="2320714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A2170-E1A0-9FA9-C978-AC67175480C8}"/>
              </a:ext>
            </a:extLst>
          </p:cNvPr>
          <p:cNvSpPr/>
          <p:nvPr userDrawn="1"/>
        </p:nvSpPr>
        <p:spPr>
          <a:xfrm>
            <a:off x="5030565" y="2051050"/>
            <a:ext cx="2375768" cy="4289464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7C3C6-EFAA-04D7-1D98-03A7E309B641}"/>
              </a:ext>
            </a:extLst>
          </p:cNvPr>
          <p:cNvSpPr/>
          <p:nvPr userDrawn="1"/>
        </p:nvSpPr>
        <p:spPr>
          <a:xfrm>
            <a:off x="2519389" y="2051050"/>
            <a:ext cx="2381153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F7A57-64C5-808B-274B-2D7B8C41109E}"/>
              </a:ext>
            </a:extLst>
          </p:cNvPr>
          <p:cNvSpPr/>
          <p:nvPr userDrawn="1"/>
        </p:nvSpPr>
        <p:spPr>
          <a:xfrm>
            <a:off x="36231" y="2081034"/>
            <a:ext cx="2375767" cy="42479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93B52C8-52A6-5B08-705A-2D989F6B5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9322" y="87665"/>
            <a:ext cx="2609890" cy="14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0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que 8">
            <a:extLst>
              <a:ext uri="{FF2B5EF4-FFF2-40B4-BE49-F238E27FC236}">
                <a16:creationId xmlns:a16="http://schemas.microsoft.com/office/drawing/2014/main" id="{A89AD0C8-B6ED-C61F-5258-0FCA634D7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03721" y="4196773"/>
            <a:ext cx="2193529" cy="25557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137191-6436-F1BF-C1F6-86CBC8775717}"/>
              </a:ext>
            </a:extLst>
          </p:cNvPr>
          <p:cNvSpPr/>
          <p:nvPr userDrawn="1"/>
        </p:nvSpPr>
        <p:spPr>
          <a:xfrm>
            <a:off x="29855" y="2077229"/>
            <a:ext cx="2419251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F734E-E4F4-9621-DDE8-20D46979F454}"/>
              </a:ext>
            </a:extLst>
          </p:cNvPr>
          <p:cNvSpPr/>
          <p:nvPr userDrawn="1"/>
        </p:nvSpPr>
        <p:spPr>
          <a:xfrm>
            <a:off x="2476488" y="2062533"/>
            <a:ext cx="2408618" cy="42664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9BAF9-8916-A370-0A33-E9CCADA0C9AF}"/>
              </a:ext>
            </a:extLst>
          </p:cNvPr>
          <p:cNvSpPr/>
          <p:nvPr userDrawn="1"/>
        </p:nvSpPr>
        <p:spPr>
          <a:xfrm>
            <a:off x="7511639" y="2064593"/>
            <a:ext cx="2336250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A6F6C-7982-9C67-D919-C87A3292C40B}"/>
              </a:ext>
            </a:extLst>
          </p:cNvPr>
          <p:cNvSpPr/>
          <p:nvPr userDrawn="1"/>
        </p:nvSpPr>
        <p:spPr>
          <a:xfrm>
            <a:off x="4988747" y="2051050"/>
            <a:ext cx="2419251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98D1C8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6D240444-B1AD-6FB3-77EE-5096C9CC11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1626" y="87665"/>
            <a:ext cx="2587585" cy="14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73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88" name="Graphique 87">
            <a:extLst>
              <a:ext uri="{FF2B5EF4-FFF2-40B4-BE49-F238E27FC236}">
                <a16:creationId xmlns:a16="http://schemas.microsoft.com/office/drawing/2014/main" id="{CD241394-184F-BD3B-38BA-F92B9483C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9766" y="70414"/>
            <a:ext cx="1419445" cy="792032"/>
          </a:xfrm>
          <a:prstGeom prst="rect">
            <a:avLst/>
          </a:prstGeom>
        </p:spPr>
      </p:pic>
      <p:pic>
        <p:nvPicPr>
          <p:cNvPr id="89" name="Graphique 88">
            <a:extLst>
              <a:ext uri="{FF2B5EF4-FFF2-40B4-BE49-F238E27FC236}">
                <a16:creationId xmlns:a16="http://schemas.microsoft.com/office/drawing/2014/main" id="{82418344-2F24-3B69-B6EC-D1932CA097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4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A1F7B186-BB8B-CC9A-9639-210722306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C9650BF-DA53-4474-771F-E7A7791F2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1306" y="87666"/>
            <a:ext cx="2607906" cy="14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6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686547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68946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4" name="Espace réservé du texte 25">
            <a:extLst>
              <a:ext uri="{FF2B5EF4-FFF2-40B4-BE49-F238E27FC236}">
                <a16:creationId xmlns:a16="http://schemas.microsoft.com/office/drawing/2014/main" id="{8020F1B6-80E9-80D4-2617-54E24259FDB8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170895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B06DF140-3AB1-EA45-D8C9-2DA2BC924EE0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72721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B06DF140-3AB1-EA45-D8C9-2DA2BC924EE0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428112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5056811" y="1977571"/>
            <a:ext cx="4700254" cy="212160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0" name="Espace réservé du texte 36"/>
          <p:cNvSpPr>
            <a:spLocks noGrp="1"/>
          </p:cNvSpPr>
          <p:nvPr>
            <p:ph type="body" sz="quarter" idx="27" hasCustomPrompt="1"/>
          </p:nvPr>
        </p:nvSpPr>
        <p:spPr>
          <a:xfrm>
            <a:off x="5096346" y="4600727"/>
            <a:ext cx="4680000" cy="2152853"/>
          </a:xfrm>
          <a:prstGeom prst="rect">
            <a:avLst/>
          </a:prstGeom>
          <a:solidFill>
            <a:srgbClr val="2A7387">
              <a:alpha val="60000"/>
            </a:srgbClr>
          </a:solidFill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8585" y="1965958"/>
            <a:ext cx="4680000" cy="2133218"/>
          </a:xfrm>
          <a:prstGeom prst="rect">
            <a:avLst/>
          </a:prstGeom>
          <a:solidFill>
            <a:srgbClr val="2A7387">
              <a:alpha val="60000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409A1594-E523-4942-A568-3C7C141F5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7786" y="4600727"/>
            <a:ext cx="4700254" cy="217682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6811" y="1632663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AFBDE6EE-E3B7-43C1-A487-3A51AC0DFA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786" y="4257552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C7B97CC-457B-4CB2-BD3F-FF322DECE5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6092" y="4255820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39000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513562" y="1987427"/>
            <a:ext cx="271458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99362"/>
            <a:ext cx="2719474" cy="2133218"/>
          </a:xfrm>
          <a:prstGeom prst="rect">
            <a:avLst/>
          </a:prstGeom>
          <a:solidFill>
            <a:srgbClr val="2A7387">
              <a:alpha val="60000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27402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5590" y="1609842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94359" y="1965054"/>
            <a:ext cx="2714585" cy="2172642"/>
          </a:xfrm>
          <a:prstGeom prst="rect">
            <a:avLst/>
          </a:prstGeom>
          <a:solidFill>
            <a:srgbClr val="2A7387">
              <a:alpha val="60000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37621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868" y="427656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37622" y="4613364"/>
            <a:ext cx="2741192" cy="217264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95868" y="4636541"/>
            <a:ext cx="2741193" cy="217264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CC00B809-69CD-6298-0D92-B8B417B87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54" y="4519477"/>
            <a:ext cx="1864732" cy="217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75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495590" y="1987427"/>
            <a:ext cx="2741193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68086"/>
            <a:ext cx="2719474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27402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5590" y="1609842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3877" y="1965054"/>
            <a:ext cx="2725067" cy="2172642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5590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17309" y="4613364"/>
            <a:ext cx="2719474" cy="2172642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5757" y="4631714"/>
            <a:ext cx="271947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4359" y="428072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1947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3114846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7471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648490" y="1986742"/>
            <a:ext cx="2330831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719" y="1986742"/>
            <a:ext cx="2441526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38" y="1621776"/>
            <a:ext cx="244152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49977" y="1623035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9907" y="1614069"/>
            <a:ext cx="231980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99907" y="1951021"/>
            <a:ext cx="2319807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5590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99941" y="4616482"/>
            <a:ext cx="2758561" cy="2172642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4799" y="4631714"/>
            <a:ext cx="271947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4359" y="428072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58560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92749" y="1627499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7623" y="1965608"/>
            <a:ext cx="234003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571581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648490" y="1986742"/>
            <a:ext cx="2330831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597" y="1999362"/>
            <a:ext cx="2452001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97" y="1621776"/>
            <a:ext cx="245346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49977" y="1623035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9907" y="1614069"/>
            <a:ext cx="231980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99907" y="1967961"/>
            <a:ext cx="2319807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48490" y="4286504"/>
            <a:ext cx="23400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317" y="4286504"/>
            <a:ext cx="24534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54918" y="4625628"/>
            <a:ext cx="2324403" cy="2112853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8317" y="4631412"/>
            <a:ext cx="2431747" cy="216906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6785" y="4280720"/>
            <a:ext cx="232955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38986" y="4642735"/>
            <a:ext cx="2307837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92749" y="1627499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6829" y="1965608"/>
            <a:ext cx="2330831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072C6BD-BEA3-8924-5324-D445DCED6B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24321" y="4286238"/>
            <a:ext cx="232955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EB1A5146-2324-C26E-38D5-5992C87D7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54595" y="4642735"/>
            <a:ext cx="2299281" cy="2172642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35608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que 18">
            <a:extLst>
              <a:ext uri="{FF2B5EF4-FFF2-40B4-BE49-F238E27FC236}">
                <a16:creationId xmlns:a16="http://schemas.microsoft.com/office/drawing/2014/main" id="{592B22D4-52F2-1937-90F4-EC60800E4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CDC9E69-D90C-4475-ABE3-31D315890F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20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101918" y="1986742"/>
            <a:ext cx="1818753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6354" y="1972407"/>
            <a:ext cx="1818753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4" y="1621776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91468" y="1623035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3380" y="1633732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3270" y="1987625"/>
            <a:ext cx="1817260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8764" y="164716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2845" y="1986742"/>
            <a:ext cx="182300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4" name="Espace réservé du texte 36">
            <a:extLst>
              <a:ext uri="{FF2B5EF4-FFF2-40B4-BE49-F238E27FC236}">
                <a16:creationId xmlns:a16="http://schemas.microsoft.com/office/drawing/2014/main" id="{8FB8C75C-977D-70D7-8FD4-4E638C23AA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89978" y="4594504"/>
            <a:ext cx="1830694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5" name="Espace réservé du texte 36">
            <a:extLst>
              <a:ext uri="{FF2B5EF4-FFF2-40B4-BE49-F238E27FC236}">
                <a16:creationId xmlns:a16="http://schemas.microsoft.com/office/drawing/2014/main" id="{3A9C717F-623B-009D-1B7C-79AF4C0470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6354" y="4566740"/>
            <a:ext cx="1818753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56" name="Espace réservé du texte 2">
            <a:extLst>
              <a:ext uri="{FF2B5EF4-FFF2-40B4-BE49-F238E27FC236}">
                <a16:creationId xmlns:a16="http://schemas.microsoft.com/office/drawing/2014/main" id="{3CA88E50-684A-C000-F849-AA11EA135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6354" y="4229538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01B8A373-355D-C4B3-8968-CA14BD679C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91468" y="4230797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1363C74-E53B-6145-D395-8F65FE1FF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3380" y="4241494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ED2B1D7E-5FF4-99EB-9C84-9AE01B332C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33270" y="4595387"/>
            <a:ext cx="1817260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B0804CAA-8FE0-15B3-7B03-27AD4615503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8764" y="425492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30553C2D-2095-F3AD-169C-EA2FABD07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92845" y="4594504"/>
            <a:ext cx="182300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49477EF5-329A-2FA5-75DE-070EC9ED090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9646" y="2685747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81F46FC1-D5EB-DDA1-C296-A2438726745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35430" y="3023856"/>
            <a:ext cx="1815519" cy="2129576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166572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077213" y="1958978"/>
            <a:ext cx="1830694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2323" y="1973593"/>
            <a:ext cx="1818753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4" y="1621776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91468" y="1623035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3380" y="1633732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3270" y="1987625"/>
            <a:ext cx="1817260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8764" y="164716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2845" y="1986742"/>
            <a:ext cx="182300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52B0C363-46DC-B8E5-BEF7-61A9610F3E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929646" y="164045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Espace réservé du texte 36">
            <a:extLst>
              <a:ext uri="{FF2B5EF4-FFF2-40B4-BE49-F238E27FC236}">
                <a16:creationId xmlns:a16="http://schemas.microsoft.com/office/drawing/2014/main" id="{3D328DD8-BC74-0152-53E9-393CC60F14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1216" y="1986742"/>
            <a:ext cx="1815519" cy="2129576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4" name="Espace réservé du texte 36">
            <a:extLst>
              <a:ext uri="{FF2B5EF4-FFF2-40B4-BE49-F238E27FC236}">
                <a16:creationId xmlns:a16="http://schemas.microsoft.com/office/drawing/2014/main" id="{8FB8C75C-977D-70D7-8FD4-4E638C23AA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95765" y="4580169"/>
            <a:ext cx="1837965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5" name="Espace réservé du texte 36">
            <a:extLst>
              <a:ext uri="{FF2B5EF4-FFF2-40B4-BE49-F238E27FC236}">
                <a16:creationId xmlns:a16="http://schemas.microsoft.com/office/drawing/2014/main" id="{3A9C717F-623B-009D-1B7C-79AF4C0470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1404" y="4566740"/>
            <a:ext cx="1818753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56" name="Espace réservé du texte 2">
            <a:extLst>
              <a:ext uri="{FF2B5EF4-FFF2-40B4-BE49-F238E27FC236}">
                <a16:creationId xmlns:a16="http://schemas.microsoft.com/office/drawing/2014/main" id="{3CA88E50-684A-C000-F849-AA11EA135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6354" y="4229538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01B8A373-355D-C4B3-8968-CA14BD679C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91468" y="4230797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1363C74-E53B-6145-D395-8F65FE1FF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3380" y="4241494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ED2B1D7E-5FF4-99EB-9C84-9AE01B332C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50222" y="4586926"/>
            <a:ext cx="1800308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B0804CAA-8FE0-15B3-7B03-27AD4615503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8764" y="425492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30553C2D-2095-F3AD-169C-EA2FABD07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92845" y="4594504"/>
            <a:ext cx="182300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49477EF5-329A-2FA5-75DE-070EC9ED090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9646" y="424821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81F46FC1-D5EB-DDA1-C296-A2438726745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41216" y="4571848"/>
            <a:ext cx="1815519" cy="2129576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984880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063" y="1519281"/>
            <a:ext cx="1720734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1844" y="1504711"/>
            <a:ext cx="1679958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6371" y="1518985"/>
            <a:ext cx="1720733" cy="157284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1673" y="1518985"/>
            <a:ext cx="1720734" cy="159161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13042D47-13F8-476A-C133-8593AA71B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2316" y="3300976"/>
            <a:ext cx="1720734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26387F90-CBFA-0B5C-1D00-ABB3F12FB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9097" y="3286406"/>
            <a:ext cx="1679958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FBEBB67-6779-DF14-8D3D-7BED02E7AF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3624" y="3300680"/>
            <a:ext cx="1720733" cy="157284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CBA8B767-CE58-F858-F623-3C9C8AC57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926" y="3300680"/>
            <a:ext cx="1720734" cy="159161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24E112A-D201-3F56-4350-B461BE39E2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1206" y="5063901"/>
            <a:ext cx="1764591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9B673535-F82F-9539-BC50-6939FDB1E0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09027" y="5049331"/>
            <a:ext cx="1722775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F1B3BA01-E334-9465-3D48-7FEEA8AFD9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2515" y="5063605"/>
            <a:ext cx="1764590" cy="157284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AACBFDC6-E91A-3F76-1683-713D6C3B06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7816" y="5063605"/>
            <a:ext cx="1764591" cy="159161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16D49A9B-806A-1FC2-4C68-4665109355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6814" y="1222992"/>
            <a:ext cx="1750462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6725FDE7-71B0-1124-40E7-8453B9E197ED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3118593" y="1215372"/>
            <a:ext cx="1708297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A90EE0F9-B677-F351-06BD-C99D2D0D3F52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5006371" y="1218957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28F5B425-47A8-BC5D-17FD-DAEB38FC6138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6901673" y="1233844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03727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135" y="1514975"/>
            <a:ext cx="1720734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916" y="1500405"/>
            <a:ext cx="1679958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0443" y="1496207"/>
            <a:ext cx="1720733" cy="157284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5745" y="1496207"/>
            <a:ext cx="1720734" cy="159161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57257" y="1496206"/>
            <a:ext cx="1677193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13042D47-13F8-476A-C133-8593AA71B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6388" y="3296670"/>
            <a:ext cx="1720734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26387F90-CBFA-0B5C-1D00-ABB3F12FB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3169" y="3282100"/>
            <a:ext cx="1679958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FBEBB67-6779-DF14-8D3D-7BED02E7AF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7696" y="3277902"/>
            <a:ext cx="1720733" cy="157284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CBA8B767-CE58-F858-F623-3C9C8AC57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2998" y="3277902"/>
            <a:ext cx="1720734" cy="159161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29320584-30DD-0770-2733-E790A8A093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4510" y="3277901"/>
            <a:ext cx="1677193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24E112A-D201-3F56-4350-B461BE39E2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5278" y="5059595"/>
            <a:ext cx="1764591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9B673535-F82F-9539-BC50-6939FDB1E0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13099" y="5045025"/>
            <a:ext cx="1722775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F1B3BA01-E334-9465-3D48-7FEEA8AFD9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6587" y="5040827"/>
            <a:ext cx="1764590" cy="157284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AACBFDC6-E91A-3F76-1683-713D6C3B06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1888" y="5040827"/>
            <a:ext cx="1764591" cy="159161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9" name="Espace réservé du texte 21">
            <a:extLst>
              <a:ext uri="{FF2B5EF4-FFF2-40B4-BE49-F238E27FC236}">
                <a16:creationId xmlns:a16="http://schemas.microsoft.com/office/drawing/2014/main" id="{ED4904DC-272A-3FC0-3CB2-EE17F93862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4511" y="5040826"/>
            <a:ext cx="1719940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16D49A9B-806A-1FC2-4C68-4665109355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86" y="1218686"/>
            <a:ext cx="1750462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6725FDE7-71B0-1124-40E7-8453B9E197ED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2222665" y="1211066"/>
            <a:ext cx="1708297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A90EE0F9-B677-F351-06BD-C99D2D0D3F52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4110443" y="1196179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28F5B425-47A8-BC5D-17FD-DAEB38FC6138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6005745" y="1211066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4" name="Espace réservé du texte 25">
            <a:extLst>
              <a:ext uri="{FF2B5EF4-FFF2-40B4-BE49-F238E27FC236}">
                <a16:creationId xmlns:a16="http://schemas.microsoft.com/office/drawing/2014/main" id="{9C53ED98-7BD1-E843-44C0-DAB58207129B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7935192" y="1211066"/>
            <a:ext cx="167719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916918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42" y="1457736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2091" y="1456786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113" y="1456785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456785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456784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456784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6E51CE03-8687-4F86-ACA0-FFB83EBDE9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942" y="3238639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5F8E83D0-F654-470F-BE5F-33BEAB302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091" y="3238639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6EC98F23-5AAB-4EE1-966F-82D8DA7D31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80113" y="3238638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9373AD5A-AEE4-448E-A093-40BF2131C3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8578" y="323430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B83BBB69-3598-43C5-87A3-E371C7502C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2284" y="3239726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346BE056-733C-484E-8D33-A709AF7D69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00306" y="3262585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5908CC66-79D9-4235-A9F1-4684E01100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942" y="501954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2091" y="501954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80113" y="501954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501954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10995" y="5019541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0306" y="5019541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8" name="Espace réservé du texte 25">
            <a:extLst>
              <a:ext uri="{FF2B5EF4-FFF2-40B4-BE49-F238E27FC236}">
                <a16:creationId xmlns:a16="http://schemas.microsoft.com/office/drawing/2014/main" id="{64B8846D-8E55-AC91-3C23-72F602173C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9626" y="1157035"/>
            <a:ext cx="1527668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3CC18A61-722C-938B-1344-0DFE3DAC5824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1766767" y="1149537"/>
            <a:ext cx="1519276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25">
            <a:extLst>
              <a:ext uri="{FF2B5EF4-FFF2-40B4-BE49-F238E27FC236}">
                <a16:creationId xmlns:a16="http://schemas.microsoft.com/office/drawing/2014/main" id="{B650A3E3-7444-CA6E-2AA1-49ACF317706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3382114" y="1163798"/>
            <a:ext cx="1530011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25">
            <a:extLst>
              <a:ext uri="{FF2B5EF4-FFF2-40B4-BE49-F238E27FC236}">
                <a16:creationId xmlns:a16="http://schemas.microsoft.com/office/drawing/2014/main" id="{A8CC0222-5D3F-4F42-2E08-32C21FAC09F8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4984658" y="1167379"/>
            <a:ext cx="1506393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25">
            <a:extLst>
              <a:ext uri="{FF2B5EF4-FFF2-40B4-BE49-F238E27FC236}">
                <a16:creationId xmlns:a16="http://schemas.microsoft.com/office/drawing/2014/main" id="{0CF9FD69-6576-9BA8-D21A-48E28548696C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6591557" y="1162425"/>
            <a:ext cx="1523643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25">
            <a:extLst>
              <a:ext uri="{FF2B5EF4-FFF2-40B4-BE49-F238E27FC236}">
                <a16:creationId xmlns:a16="http://schemas.microsoft.com/office/drawing/2014/main" id="{0B2CA59B-F362-9861-86A4-C7939B751E59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8200306" y="1173585"/>
            <a:ext cx="1512916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11397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47A2F447-1971-A276-0910-C30AD4875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85F1A21-7D07-5D2A-95D7-89ED8F8C39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58" y="1531505"/>
            <a:ext cx="9906000" cy="53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90ED9E3-A1AB-7A4C-B22F-30A06366BF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9321" y="87666"/>
            <a:ext cx="2609890" cy="14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que 18">
            <a:extLst>
              <a:ext uri="{FF2B5EF4-FFF2-40B4-BE49-F238E27FC236}">
                <a16:creationId xmlns:a16="http://schemas.microsoft.com/office/drawing/2014/main" id="{D391381B-DD68-A4C9-0E90-BD6284ECA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48FC473F-EEFA-78C8-42C5-F77055B0B6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7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746DC4F4-5AB5-6BFB-7349-665A93778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98D1C8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85F1A21-7D07-5D2A-95D7-89ED8F8C39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708068" y="1671846"/>
            <a:ext cx="9906000" cy="53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A9A875D-2D8F-AB3B-23A8-587DD229E5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1626" y="87665"/>
            <a:ext cx="2587585" cy="14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0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9F1F58B2-3202-7D9C-1662-44C86AEF7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597114"/>
            <a:ext cx="17958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58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3D82310-82B3-B75F-0880-87D2319C59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3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que 14">
            <a:extLst>
              <a:ext uri="{FF2B5EF4-FFF2-40B4-BE49-F238E27FC236}">
                <a16:creationId xmlns:a16="http://schemas.microsoft.com/office/drawing/2014/main" id="{25597C2E-A86C-9460-ABF3-AC2421E50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28F245-1CD1-931A-7AF7-D923433EA319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B334BA-4292-0AD8-053F-D5EC29FAC64C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0618C2-B602-AF61-F400-F82A7A2940DD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209CD-816E-E5E3-ABF1-A23776F93F6C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0902D7-DCAE-225A-9CB5-3E4075524B45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900" y="1597114"/>
            <a:ext cx="17831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4077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D89F3F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92487"/>
            <a:ext cx="9906000" cy="465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FC996D3A-2FE4-BF25-3D2A-1D6944B95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0" y="1235229"/>
            <a:ext cx="17972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ECFF422-1FF6-0B05-51E1-4DBAFB402E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4900" y="1235229"/>
            <a:ext cx="1875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369A36D-7C6C-243B-1469-919E67442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1162" y="1234866"/>
            <a:ext cx="185667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2659CB2-9E39-C639-6595-EE77A4978C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824" y="1234866"/>
            <a:ext cx="185667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03F144-3CEA-2CF3-2504-10349D93C9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8104" y="1259681"/>
            <a:ext cx="1794077" cy="335547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F088C824-B564-24BB-D1E3-677E9D10C4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5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que 14">
            <a:extLst>
              <a:ext uri="{FF2B5EF4-FFF2-40B4-BE49-F238E27FC236}">
                <a16:creationId xmlns:a16="http://schemas.microsoft.com/office/drawing/2014/main" id="{40CEA02A-9356-13CD-214A-98EDAB14C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B827A1-DF27-110F-D149-771A1F345802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122DA-B1B9-F759-24E5-751059FF083B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48E93A-6ED8-0A0D-3E4B-85BAC654A7D4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8274CD-CD71-2EE2-2DC2-0C3862316A01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D8B01-FF88-C8D8-47BF-3CE421E7FDCF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900" y="1597114"/>
            <a:ext cx="17831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4077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98D1C8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83157"/>
            <a:ext cx="9906000" cy="474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FC996D3A-2FE4-BF25-3D2A-1D6944B95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0" y="1235229"/>
            <a:ext cx="17972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ECFF422-1FF6-0B05-51E1-4DBAFB402E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4900" y="1235229"/>
            <a:ext cx="1875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369A36D-7C6C-243B-1469-919E67442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1162" y="1234866"/>
            <a:ext cx="185667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2659CB2-9E39-C639-6595-EE77A4978C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824" y="1234866"/>
            <a:ext cx="185667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03F144-3CEA-2CF3-2504-10349D93C9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8104" y="1259681"/>
            <a:ext cx="1794077" cy="335547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C4DA6E04-DB9A-A0A2-4229-1CB55406FD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3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74" name="Espace réservé du texte 4">
            <a:extLst>
              <a:ext uri="{FF2B5EF4-FFF2-40B4-BE49-F238E27FC236}">
                <a16:creationId xmlns:a16="http://schemas.microsoft.com/office/drawing/2014/main" id="{22674C8B-846B-24D5-C487-6E5275DDBD66}"/>
              </a:ext>
            </a:extLst>
          </p:cNvPr>
          <p:cNvSpPr txBox="1">
            <a:spLocks/>
          </p:cNvSpPr>
          <p:nvPr userDrawn="1"/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675" name="Graphique 674">
            <a:extLst>
              <a:ext uri="{FF2B5EF4-FFF2-40B4-BE49-F238E27FC236}">
                <a16:creationId xmlns:a16="http://schemas.microsoft.com/office/drawing/2014/main" id="{EAE4C6EF-900E-180F-913E-14CF7539C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3593" y="79077"/>
            <a:ext cx="1097973" cy="978392"/>
          </a:xfrm>
          <a:prstGeom prst="rect">
            <a:avLst/>
          </a:prstGeom>
        </p:spPr>
      </p:pic>
      <p:sp>
        <p:nvSpPr>
          <p:cNvPr id="676" name="Rectangle 675">
            <a:extLst>
              <a:ext uri="{FF2B5EF4-FFF2-40B4-BE49-F238E27FC236}">
                <a16:creationId xmlns:a16="http://schemas.microsoft.com/office/drawing/2014/main" id="{23D52A2C-E3B6-F059-143E-EC2367610EAA}"/>
              </a:ext>
            </a:extLst>
          </p:cNvPr>
          <p:cNvSpPr/>
          <p:nvPr userDrawn="1"/>
        </p:nvSpPr>
        <p:spPr>
          <a:xfrm>
            <a:off x="0" y="0"/>
            <a:ext cx="9906000" cy="1169384"/>
          </a:xfrm>
          <a:prstGeom prst="rect">
            <a:avLst/>
          </a:prstGeom>
          <a:solidFill>
            <a:srgbClr val="2A73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94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19C7A07-FB86-E51B-FAF0-AE24376E7C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8392" y="70414"/>
            <a:ext cx="1410819" cy="787219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0C2659EF-5732-A941-12A2-A83A433AA2E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3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A01B20FF-6AAE-5471-272C-31A81F0868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8777" y="96292"/>
            <a:ext cx="1350434" cy="75352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44CCB6C4-77F7-D7C5-5CD9-6E37E8B2B9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7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-71120" y="6307699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Titre 17">
            <a:extLst>
              <a:ext uri="{FF2B5EF4-FFF2-40B4-BE49-F238E27FC236}">
                <a16:creationId xmlns:a16="http://schemas.microsoft.com/office/drawing/2014/main" id="{9125E323-94C1-71DD-4D98-A4A2688714F3}"/>
              </a:ext>
            </a:extLst>
          </p:cNvPr>
          <p:cNvSpPr txBox="1">
            <a:spLocks/>
          </p:cNvSpPr>
          <p:nvPr userDrawn="1"/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98D1C8"/>
          </a:solidFill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ea typeface="+mj-ea"/>
                <a:cs typeface="The Bold Font" pitchFamily="2" charset="0"/>
              </a:defRPr>
            </a:lvl1pPr>
          </a:lstStyle>
          <a:p>
            <a:r>
              <a:rPr lang="fr-FR"/>
              <a:t>Mercredis - périodes</a:t>
            </a:r>
            <a:endParaRPr lang="fr-FR" dirty="0"/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922FDA7E-6B8E-99B3-BE28-B14B8D0812CA}"/>
              </a:ext>
            </a:extLst>
          </p:cNvPr>
          <p:cNvSpPr txBox="1">
            <a:spLocks/>
          </p:cNvSpPr>
          <p:nvPr userDrawn="1"/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élémentaire / maternelle – école / groupe</a:t>
            </a:r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8E769E11-4E24-90F2-4403-4DB5C6E43A0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93358" y="87666"/>
            <a:ext cx="2505853" cy="13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75" r:id="rId2"/>
    <p:sldLayoutId id="2147483776" r:id="rId3"/>
    <p:sldLayoutId id="2147483777" r:id="rId4"/>
    <p:sldLayoutId id="2147483778" r:id="rId5"/>
    <p:sldLayoutId id="2147483788" r:id="rId6"/>
    <p:sldLayoutId id="214748378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BBEB2F10-731A-4A0A-96BB-BF0F06434010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955698"/>
          </a:xfrm>
          <a:prstGeom prst="rect">
            <a:avLst/>
          </a:prstGeom>
          <a:solidFill>
            <a:srgbClr val="98D1C8"/>
          </a:solidFill>
        </p:spPr>
        <p:txBody>
          <a:bodyPr wrap="square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Dates</a:t>
            </a:r>
            <a:br>
              <a:rPr lang="fr-FR"/>
            </a:br>
            <a:r>
              <a:rPr lang="fr-FR"/>
              <a:t>Groupe</a:t>
            </a:r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776FE636-92B6-6612-933C-2FB224F986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1743" y="87666"/>
            <a:ext cx="1557468" cy="869047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036EFFE-80FE-4BA3-292B-9F1C69B3CEB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991967" y="156454"/>
            <a:ext cx="685974" cy="7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74" name="Espace réservé du texte 4">
            <a:extLst>
              <a:ext uri="{FF2B5EF4-FFF2-40B4-BE49-F238E27FC236}">
                <a16:creationId xmlns:a16="http://schemas.microsoft.com/office/drawing/2014/main" id="{22674C8B-846B-24D5-C487-6E5275DDBD66}"/>
              </a:ext>
            </a:extLst>
          </p:cNvPr>
          <p:cNvSpPr txBox="1">
            <a:spLocks/>
          </p:cNvSpPr>
          <p:nvPr userDrawn="1"/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675" name="Graphique 674">
            <a:extLst>
              <a:ext uri="{FF2B5EF4-FFF2-40B4-BE49-F238E27FC236}">
                <a16:creationId xmlns:a16="http://schemas.microsoft.com/office/drawing/2014/main" id="{EAE4C6EF-900E-180F-913E-14CF7539C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3593" y="79077"/>
            <a:ext cx="1097973" cy="978392"/>
          </a:xfrm>
          <a:prstGeom prst="rect">
            <a:avLst/>
          </a:prstGeom>
        </p:spPr>
      </p:pic>
      <p:sp>
        <p:nvSpPr>
          <p:cNvPr id="676" name="Rectangle 675">
            <a:extLst>
              <a:ext uri="{FF2B5EF4-FFF2-40B4-BE49-F238E27FC236}">
                <a16:creationId xmlns:a16="http://schemas.microsoft.com/office/drawing/2014/main" id="{23D52A2C-E3B6-F059-143E-EC2367610EAA}"/>
              </a:ext>
            </a:extLst>
          </p:cNvPr>
          <p:cNvSpPr/>
          <p:nvPr userDrawn="1"/>
        </p:nvSpPr>
        <p:spPr>
          <a:xfrm>
            <a:off x="0" y="0"/>
            <a:ext cx="9906000" cy="1169384"/>
          </a:xfrm>
          <a:prstGeom prst="rect">
            <a:avLst/>
          </a:prstGeom>
          <a:solidFill>
            <a:srgbClr val="98D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05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74" name="Espace réservé du texte 4">
            <a:extLst>
              <a:ext uri="{FF2B5EF4-FFF2-40B4-BE49-F238E27FC236}">
                <a16:creationId xmlns:a16="http://schemas.microsoft.com/office/drawing/2014/main" id="{22674C8B-846B-24D5-C487-6E5275DDBD66}"/>
              </a:ext>
            </a:extLst>
          </p:cNvPr>
          <p:cNvSpPr txBox="1">
            <a:spLocks/>
          </p:cNvSpPr>
          <p:nvPr userDrawn="1"/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675" name="Graphique 674">
            <a:extLst>
              <a:ext uri="{FF2B5EF4-FFF2-40B4-BE49-F238E27FC236}">
                <a16:creationId xmlns:a16="http://schemas.microsoft.com/office/drawing/2014/main" id="{EAE4C6EF-900E-180F-913E-14CF7539C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3593" y="79077"/>
            <a:ext cx="1097973" cy="978392"/>
          </a:xfrm>
          <a:prstGeom prst="rect">
            <a:avLst/>
          </a:prstGeom>
        </p:spPr>
      </p:pic>
      <p:sp>
        <p:nvSpPr>
          <p:cNvPr id="676" name="Rectangle 675">
            <a:extLst>
              <a:ext uri="{FF2B5EF4-FFF2-40B4-BE49-F238E27FC236}">
                <a16:creationId xmlns:a16="http://schemas.microsoft.com/office/drawing/2014/main" id="{23D52A2C-E3B6-F059-143E-EC2367610EAA}"/>
              </a:ext>
            </a:extLst>
          </p:cNvPr>
          <p:cNvSpPr/>
          <p:nvPr userDrawn="1"/>
        </p:nvSpPr>
        <p:spPr>
          <a:xfrm>
            <a:off x="0" y="0"/>
            <a:ext cx="9906000" cy="1169384"/>
          </a:xfrm>
          <a:prstGeom prst="rect">
            <a:avLst/>
          </a:prstGeom>
          <a:solidFill>
            <a:srgbClr val="D89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61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800" r:id="rId4"/>
    <p:sldLayoutId id="2147483801" r:id="rId5"/>
    <p:sldLayoutId id="214748380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03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722" r:id="rId4"/>
    <p:sldLayoutId id="2147483723" r:id="rId5"/>
    <p:sldLayoutId id="2147483740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0889" y="955885"/>
            <a:ext cx="1845457" cy="28514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0128" y="959062"/>
            <a:ext cx="1848861" cy="28514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15692" y="955884"/>
            <a:ext cx="1864449" cy="2705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24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5972" y="955885"/>
            <a:ext cx="1845457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5211" y="959062"/>
            <a:ext cx="1848861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20775" y="955884"/>
            <a:ext cx="1864449" cy="2705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616FA5E4-D6B9-788D-ACE2-1E305D5F4D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8392" y="87666"/>
            <a:ext cx="1410819" cy="787219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E070B7E1-EC49-B8A1-B914-C60D535865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5972" y="955885"/>
            <a:ext cx="1845457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5211" y="959062"/>
            <a:ext cx="1848861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20775" y="955884"/>
            <a:ext cx="1864449" cy="2705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4F3E9BB-55F4-2B60-9517-1517E6F118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9766" y="70414"/>
            <a:ext cx="1419445" cy="792032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796F1E0D-CAB8-E729-BE3A-B6125572DC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678A9B3E-E1AF-1A8E-76E2-781CE2F56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272" y="87666"/>
            <a:ext cx="1384939" cy="772778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BB5BA556-6F3F-539A-D3A2-8A9EA2D0CA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E37FCEA-7DBA-C890-AFA5-A0D0170BD8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Stage Aisance Aquatique </a:t>
            </a:r>
            <a:endParaRPr lang="fr-FR">
              <a:cs typeface="Roboto"/>
            </a:endParaRPr>
          </a:p>
          <a:p>
            <a:r>
              <a:rPr lang="fr-FR" dirty="0">
                <a:latin typeface="Roboto"/>
                <a:ea typeface="Roboto"/>
                <a:cs typeface="Roboto"/>
              </a:rPr>
              <a:t>5 enfants</a:t>
            </a:r>
            <a:endParaRPr lang="fr-FR">
              <a:latin typeface="Roboto"/>
              <a:ea typeface="Roboto"/>
              <a:cs typeface="Roboto"/>
            </a:endParaRPr>
          </a:p>
          <a:p>
            <a:endParaRPr lang="fr-FR" dirty="0"/>
          </a:p>
          <a:p>
            <a:r>
              <a:rPr lang="fr-FR" dirty="0"/>
              <a:t>Jeux de présentation et des émotions</a:t>
            </a:r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Réalisation d’épées en carton</a:t>
            </a:r>
          </a:p>
          <a:p>
            <a:endParaRPr lang="fr-FR" dirty="0"/>
          </a:p>
          <a:p>
            <a:r>
              <a:rPr lang="fr-FR" dirty="0"/>
              <a:t>Fabrication de chapeaux de mousquetaires</a:t>
            </a:r>
          </a:p>
          <a:p>
            <a:endParaRPr lang="fr-FR" dirty="0"/>
          </a:p>
          <a:p>
            <a:r>
              <a:rPr lang="fr-FR" dirty="0"/>
              <a:t>Jeu extérieur : </a:t>
            </a:r>
          </a:p>
          <a:p>
            <a:r>
              <a:rPr lang="fr-FR" dirty="0"/>
              <a:t>La course au message secret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7CE1A3-6EB0-5C91-87C3-88E7FC00A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Stage Aisance Aquatique</a:t>
            </a:r>
          </a:p>
          <a:p>
            <a:r>
              <a:rPr lang="fr-FR" dirty="0">
                <a:latin typeface="Roboto"/>
                <a:ea typeface="Roboto"/>
                <a:cs typeface="Roboto"/>
              </a:rPr>
              <a:t> 5 enfants</a:t>
            </a:r>
            <a:endParaRPr lang="fr-FR"/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Jeu Sardine des Rois</a:t>
            </a:r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Cache- cache à Versailles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Intervenant: </a:t>
            </a:r>
            <a:endParaRPr lang="fr-FR" sz="1800" dirty="0"/>
          </a:p>
          <a:p>
            <a:r>
              <a:rPr lang="fr-FR" sz="1800" dirty="0"/>
              <a:t>L</a:t>
            </a:r>
          </a:p>
          <a:p>
            <a:r>
              <a:rPr lang="fr-FR" sz="1800" dirty="0"/>
              <a:t>E</a:t>
            </a:r>
          </a:p>
          <a:p>
            <a:r>
              <a:rPr lang="fr-FR" sz="1800" dirty="0"/>
              <a:t>G</a:t>
            </a:r>
          </a:p>
          <a:p>
            <a:r>
              <a:rPr lang="fr-FR" sz="1800" dirty="0"/>
              <a:t>O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F83E1B-7412-79A6-00BB-E6453475ED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Stage Aisance Aquatique </a:t>
            </a:r>
          </a:p>
          <a:p>
            <a:r>
              <a:rPr lang="fr-FR" dirty="0">
                <a:latin typeface="Roboto"/>
                <a:ea typeface="Roboto"/>
                <a:cs typeface="Roboto"/>
              </a:rPr>
              <a:t>5 enfants</a:t>
            </a:r>
            <a:endParaRPr lang="fr-FR"/>
          </a:p>
          <a:p>
            <a:endParaRPr lang="fr-FR" b="1" dirty="0">
              <a:latin typeface="Roboto"/>
              <a:ea typeface="Roboto"/>
              <a:cs typeface="Roboto"/>
            </a:endParaRPr>
          </a:p>
          <a:p>
            <a:r>
              <a:rPr lang="fr-FR" b="1" dirty="0">
                <a:latin typeface="Roboto"/>
                <a:ea typeface="Roboto"/>
                <a:cs typeface="Roboto"/>
              </a:rPr>
              <a:t>Intervenante</a:t>
            </a:r>
            <a:endParaRPr lang="fr-FR" dirty="0">
              <a:cs typeface="Roboto" pitchFamily="2" charset="0"/>
            </a:endParaRPr>
          </a:p>
          <a:p>
            <a:r>
              <a:rPr lang="fr-FR" b="1">
                <a:latin typeface="Roboto"/>
                <a:ea typeface="Roboto"/>
                <a:cs typeface="Roboto"/>
              </a:rPr>
              <a:t> ART FLORAL</a:t>
            </a:r>
            <a:r>
              <a:rPr lang="fr-FR" sz="1800" b="1" dirty="0">
                <a:latin typeface="Roboto"/>
                <a:ea typeface="Roboto"/>
                <a:cs typeface="Roboto"/>
              </a:rPr>
              <a:t> </a:t>
            </a:r>
          </a:p>
          <a:p>
            <a:endParaRPr lang="fr-FR" dirty="0"/>
          </a:p>
          <a:p>
            <a:r>
              <a:rPr lang="fr-FR" dirty="0"/>
              <a:t>Fresque sur le thème des mousquetaires</a:t>
            </a:r>
          </a:p>
          <a:p>
            <a:endParaRPr lang="fr-FR" dirty="0"/>
          </a:p>
          <a:p>
            <a:r>
              <a:rPr lang="fr-FR" dirty="0"/>
              <a:t>Initiation Yoga</a:t>
            </a:r>
          </a:p>
          <a:p>
            <a:endParaRPr lang="fr-FR" dirty="0"/>
          </a:p>
          <a:p>
            <a:r>
              <a:rPr lang="fr-FR" dirty="0"/>
              <a:t>Fabrication de casque de mousquetaires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B699CE-1A92-A8C2-77D1-0A0F761222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Stage Aisance Aquatique </a:t>
            </a:r>
          </a:p>
          <a:p>
            <a:r>
              <a:rPr lang="fr-FR" dirty="0">
                <a:latin typeface="Roboto"/>
                <a:ea typeface="Roboto"/>
                <a:cs typeface="Roboto"/>
              </a:rPr>
              <a:t>5 enfants</a:t>
            </a:r>
            <a:endParaRPr lang="fr-FR"/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Jeu du Cerceau musical</a:t>
            </a:r>
          </a:p>
          <a:p>
            <a:endParaRPr lang="fr-FR" dirty="0"/>
          </a:p>
          <a:p>
            <a:r>
              <a:rPr lang="fr-FR" dirty="0"/>
              <a:t>Peinture avec pochoirs</a:t>
            </a:r>
          </a:p>
          <a:p>
            <a:endParaRPr lang="fr-FR" dirty="0"/>
          </a:p>
          <a:p>
            <a:r>
              <a:rPr lang="fr-FR" dirty="0"/>
              <a:t>Atelier </a:t>
            </a:r>
          </a:p>
          <a:p>
            <a:r>
              <a:rPr lang="fr-FR" dirty="0"/>
              <a:t>Château du bout des doigts</a:t>
            </a:r>
          </a:p>
          <a:p>
            <a:endParaRPr lang="fr-FR" dirty="0"/>
          </a:p>
          <a:p>
            <a:r>
              <a:rPr lang="fr-FR" dirty="0"/>
              <a:t>Danse des statues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A49613-4AE5-4336-615B-1103DD96A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Stage Aisance Aquatique </a:t>
            </a:r>
          </a:p>
          <a:p>
            <a:r>
              <a:rPr lang="fr-FR" dirty="0">
                <a:latin typeface="Roboto"/>
                <a:ea typeface="Roboto"/>
                <a:cs typeface="Roboto"/>
              </a:rPr>
              <a:t>5 enfants</a:t>
            </a:r>
            <a:endParaRPr lang="fr-FR"/>
          </a:p>
          <a:p>
            <a:endParaRPr lang="fr-FR" dirty="0"/>
          </a:p>
          <a:p>
            <a:r>
              <a:rPr lang="fr-FR" dirty="0"/>
              <a:t>Réalisation d’un château</a:t>
            </a:r>
          </a:p>
          <a:p>
            <a:endParaRPr lang="fr-FR" dirty="0"/>
          </a:p>
          <a:p>
            <a:r>
              <a:rPr lang="fr-FR" dirty="0"/>
              <a:t>Dessins armures personnalisées</a:t>
            </a:r>
          </a:p>
          <a:p>
            <a:endParaRPr lang="fr-FR" dirty="0"/>
          </a:p>
          <a:p>
            <a:r>
              <a:rPr lang="fr-FR" dirty="0"/>
              <a:t>Jeux des mousquetaires dans la prairie</a:t>
            </a:r>
          </a:p>
          <a:p>
            <a:endParaRPr lang="fr-FR" dirty="0"/>
          </a:p>
          <a:p>
            <a:r>
              <a:rPr lang="fr-FR" dirty="0"/>
              <a:t>Jeu : Duel d’épées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7B4C836-EA05-5BF1-BDBC-86C88D6DA1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fr-FR" sz="2000" dirty="0">
                <a:latin typeface="The Bold Font"/>
              </a:rPr>
              <a:t>Planning d'activités accueil de loisirs de la </a:t>
            </a:r>
            <a:r>
              <a:rPr lang="fr-FR" sz="2000">
                <a:latin typeface="The Bold Font"/>
              </a:rPr>
              <a:t>Fontaine de Villiers</a:t>
            </a:r>
            <a:endParaRPr lang="fr-FR" sz="2000" dirty="0">
              <a:latin typeface="The Bold Font"/>
            </a:endParaRPr>
          </a:p>
          <a:p>
            <a:pPr algn="ctr"/>
            <a:r>
              <a:rPr lang="fr-FR" sz="2000" dirty="0">
                <a:latin typeface="The Bold Font"/>
              </a:rPr>
              <a:t>Du 24/02/25 au 28/02/25</a:t>
            </a:r>
          </a:p>
          <a:p>
            <a:pPr algn="ctr"/>
            <a:r>
              <a:rPr lang="fr-FR" sz="2000" dirty="0">
                <a:latin typeface="The Bold Font"/>
              </a:rPr>
              <a:t>Groupe des moyens </a:t>
            </a:r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BB0ECD0-6097-AACC-09C8-54FDD7483D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Lundi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279B931-657C-09C1-56EC-BF4F3E5499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mardi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7049955-1B86-3080-A826-843E546086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mercredi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0FF04B6-0B61-C7DB-4D1C-E3202A5D1F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jeudi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6AA0949-1F09-CA90-ED12-D75911AF05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vendredi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13FDE92-6320-FF10-9822-D08D9D9AB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856" y="5198568"/>
            <a:ext cx="823494" cy="7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27992"/>
      </p:ext>
    </p:extLst>
  </p:cSld>
  <p:clrMapOvr>
    <a:masterClrMapping/>
  </p:clrMapOvr>
</p:sld>
</file>

<file path=ppt/theme/theme1.xml><?xml version="1.0" encoding="utf-8"?>
<a:theme xmlns:a="http://schemas.openxmlformats.org/drawingml/2006/main" name="3_Programmes hebdo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0.xml><?xml version="1.0" encoding="utf-8"?>
<a:theme xmlns:a="http://schemas.openxmlformats.org/drawingml/2006/main" name="2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Programmes mercredis_bleu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5 Mercredis " id="{4C3D483A-7685-4E82-AE01-CBE616BBEE28}" vid="{9C85DCB4-EE51-4E69-BD7E-F48DF301C72B}"/>
    </a:ext>
  </a:extLst>
</a:theme>
</file>

<file path=ppt/theme/theme13.xml><?xml version="1.0" encoding="utf-8"?>
<a:theme xmlns:a="http://schemas.openxmlformats.org/drawingml/2006/main" name="Programmes hebdo soirée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grammes hebdo - 6 jours_vert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3.xml><?xml version="1.0" encoding="utf-8"?>
<a:theme xmlns:a="http://schemas.openxmlformats.org/drawingml/2006/main" name="2_Programmes hebdo - 6 jours_jaune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4.xml><?xml version="1.0" encoding="utf-8"?>
<a:theme xmlns:a="http://schemas.openxmlformats.org/drawingml/2006/main" name="Programmes hebdo - 5 jour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5.xml><?xml version="1.0" encoding="utf-8"?>
<a:theme xmlns:a="http://schemas.openxmlformats.org/drawingml/2006/main" name="Programmes hebdo - 4 jour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6.xml><?xml version="1.0" encoding="utf-8"?>
<a:theme xmlns:a="http://schemas.openxmlformats.org/drawingml/2006/main" name="1-Programmes mensuels - 5 jours_jaune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-Programmes mensuels - 5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-Programmes mensuels - 5 jours_vert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9C7F885B46849BC225B3B7999B49A" ma:contentTypeVersion="14" ma:contentTypeDescription="Crée un document." ma:contentTypeScope="" ma:versionID="167f5c0bd33d262162474ba4ee72917e">
  <xsd:schema xmlns:xsd="http://www.w3.org/2001/XMLSchema" xmlns:xs="http://www.w3.org/2001/XMLSchema" xmlns:p="http://schemas.microsoft.com/office/2006/metadata/properties" xmlns:ns2="5a047e2f-14ff-4432-8edb-8ffdf47b50d7" xmlns:ns3="6cb72dba-090f-4bb9-adb9-0e71ab97857c" targetNamespace="http://schemas.microsoft.com/office/2006/metadata/properties" ma:root="true" ma:fieldsID="c8b7dbdc3b4d1d97bcb837ad41c6018c" ns2:_="" ns3:_="">
    <xsd:import namespace="5a047e2f-14ff-4432-8edb-8ffdf47b50d7"/>
    <xsd:import namespace="6cb72dba-090f-4bb9-adb9-0e71ab9785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47e2f-14ff-4432-8edb-8ffdf47b5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72dba-090f-4bb9-adb9-0e71ab978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52fd61f-e9b4-4496-b879-d4d118652800}" ma:internalName="TaxCatchAll" ma:showField="CatchAllData" ma:web="6cb72dba-090f-4bb9-adb9-0e71ab978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047e2f-14ff-4432-8edb-8ffdf47b50d7">
      <Terms xmlns="http://schemas.microsoft.com/office/infopath/2007/PartnerControls"/>
    </lcf76f155ced4ddcb4097134ff3c332f>
    <TaxCatchAll xmlns="6cb72dba-090f-4bb9-adb9-0e71ab97857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17E9A0-D4FE-47EE-AA94-5A12F60FA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47e2f-14ff-4432-8edb-8ffdf47b50d7"/>
    <ds:schemaRef ds:uri="6cb72dba-090f-4bb9-adb9-0e71ab9785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C36EBB-AA6F-4243-B9E0-1F57E994D272}">
  <ds:schemaRefs>
    <ds:schemaRef ds:uri="http://schemas.microsoft.com/office/2006/metadata/properties"/>
    <ds:schemaRef ds:uri="http://schemas.microsoft.com/office/infopath/2007/PartnerControls"/>
    <ds:schemaRef ds:uri="8ae64e47-e7ac-46b2-8e0b-f4a6227f5208"/>
    <ds:schemaRef ds:uri="d12bdb81-cca0-4033-a500-9675389a1d88"/>
    <ds:schemaRef ds:uri="0638c444-154b-4fa2-b0a3-84c6f762397d"/>
    <ds:schemaRef ds:uri="a5e39456-a86f-482b-ba08-19ef42996368"/>
    <ds:schemaRef ds:uri="5a047e2f-14ff-4432-8edb-8ffdf47b50d7"/>
    <ds:schemaRef ds:uri="6cb72dba-090f-4bb9-adb9-0e71ab97857c"/>
  </ds:schemaRefs>
</ds:datastoreItem>
</file>

<file path=customXml/itemProps3.xml><?xml version="1.0" encoding="utf-8"?>
<ds:datastoreItem xmlns:ds="http://schemas.openxmlformats.org/officeDocument/2006/customXml" ds:itemID="{225BC773-92D5-4B65-A21B-0C1C8CDE2A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Programme%205%20Mercredis%20</Template>
  <TotalTime>1931</TotalTime>
  <Words>132</Words>
  <Application>Microsoft Office PowerPoint</Application>
  <PresentationFormat>Format A4 (210 x 297 mm)</PresentationFormat>
  <Paragraphs>72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13</vt:i4>
      </vt:variant>
      <vt:variant>
        <vt:lpstr>Titres des diapositives</vt:lpstr>
      </vt:variant>
      <vt:variant>
        <vt:i4>1</vt:i4>
      </vt:variant>
    </vt:vector>
  </HeadingPairs>
  <TitlesOfParts>
    <vt:vector size="14" baseType="lpstr">
      <vt:lpstr>3_Programmes hebdo - 6 jours_bleu</vt:lpstr>
      <vt:lpstr>1_Programmes hebdo - 6 jours_vert</vt:lpstr>
      <vt:lpstr>2_Programmes hebdo - 6 jours_jaune</vt:lpstr>
      <vt:lpstr>Programmes hebdo - 5 jours </vt:lpstr>
      <vt:lpstr>Programmes hebdo - 4 jours </vt:lpstr>
      <vt:lpstr>1-Programmes mensuels - 5 jours_jaune</vt:lpstr>
      <vt:lpstr>2-Programmes mensuels - 5 jours_bleu</vt:lpstr>
      <vt:lpstr>3-Programmes mensuels - 5 jours_vert</vt:lpstr>
      <vt:lpstr>1_Programmes mensuels - 6 jours_bleu</vt:lpstr>
      <vt:lpstr>2_Programmes mensuels - 6 jours_bleu</vt:lpstr>
      <vt:lpstr>3_Programmes mensuels - 6 jours_bleu</vt:lpstr>
      <vt:lpstr>1_Programmes mercredis_bleu</vt:lpstr>
      <vt:lpstr>Programmes hebdo soirées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Programmes</dc:title>
  <dc:creator>Méghann FOUERE</dc:creator>
  <cp:lastModifiedBy>Aurélie CAILLE</cp:lastModifiedBy>
  <cp:revision>75</cp:revision>
  <cp:lastPrinted>2016-05-02T07:19:59Z</cp:lastPrinted>
  <dcterms:created xsi:type="dcterms:W3CDTF">2017-10-10T15:02:29Z</dcterms:created>
  <dcterms:modified xsi:type="dcterms:W3CDTF">2025-02-12T15:13:35Z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0x0101007E89C7F885B46849BC225B3B7999B49A</vt:lpwstr>
  </property>
  <property fmtid="{D5CDD505-2E9C-101B-9397-08002B2CF9AE}" pid="3" name="_dlc_DocIdItemGuid">
    <vt:lpwstr>07ee0a89-269e-42fc-ae38-e56460f2fca2</vt:lpwstr>
  </property>
  <property fmtid="{D5CDD505-2E9C-101B-9397-08002B2CF9AE}" pid="4" name="MediaServiceImageTags">
    <vt:lpwstr/>
  </property>
</Properties>
</file>