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theme/theme6.xml" ContentType="application/vnd.openxmlformats-officedocument.theme+xml"/>
  <Override PartName="/ppt/slideLayouts/slideLayout20.xml" ContentType="application/vnd.openxmlformats-officedocument.presentationml.slideLayout+xml"/>
  <Override PartName="/ppt/theme/theme7.xml" ContentType="application/vnd.openxmlformats-officedocument.theme+xml"/>
  <Override PartName="/ppt/slideLayouts/slideLayout21.xml" ContentType="application/vnd.openxmlformats-officedocument.presentationml.slideLayout+xml"/>
  <Override PartName="/ppt/theme/theme8.xml" ContentType="application/vnd.openxmlformats-officedocument.theme+xml"/>
  <Override PartName="/ppt/slideLayouts/slideLayout22.xml" ContentType="application/vnd.openxmlformats-officedocument.presentationml.slideLayout+xml"/>
  <Override PartName="/ppt/theme/theme9.xml" ContentType="application/vnd.openxmlformats-officedocument.theme+xml"/>
  <Override PartName="/ppt/slideLayouts/slideLayout23.xml" ContentType="application/vnd.openxmlformats-officedocument.presentationml.slideLayout+xml"/>
  <Override PartName="/ppt/theme/theme10.xml" ContentType="application/vnd.openxmlformats-officedocument.theme+xml"/>
  <Override PartName="/ppt/slideLayouts/slideLayout24.xml" ContentType="application/vnd.openxmlformats-officedocument.presentationml.slideLayout+xml"/>
  <Override PartName="/ppt/theme/theme11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1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4"/>
    <p:sldMasterId id="2147483803" r:id="rId5"/>
    <p:sldMasterId id="2147483806" r:id="rId6"/>
    <p:sldMasterId id="2147483724" r:id="rId7"/>
    <p:sldMasterId id="2147483715" r:id="rId8"/>
    <p:sldMasterId id="2147483809" r:id="rId9"/>
    <p:sldMasterId id="2147483820" r:id="rId10"/>
    <p:sldMasterId id="2147483822" r:id="rId11"/>
    <p:sldMasterId id="2147483759" r:id="rId12"/>
    <p:sldMasterId id="2147483824" r:id="rId13"/>
    <p:sldMasterId id="2147483826" r:id="rId14"/>
    <p:sldMasterId id="2147483668" r:id="rId15"/>
    <p:sldMasterId id="2147483781" r:id="rId16"/>
  </p:sldMasterIdLst>
  <p:handoutMasterIdLst>
    <p:handoutMasterId r:id="rId18"/>
  </p:handoutMasterIdLst>
  <p:sldIdLst>
    <p:sldId id="259" r:id="rId17"/>
  </p:sldIdLst>
  <p:sldSz cx="9906000" cy="6858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7387"/>
    <a:srgbClr val="F1F0ED"/>
    <a:srgbClr val="98D1C8"/>
    <a:srgbClr val="FFFFFF"/>
    <a:srgbClr val="FFFFFE"/>
    <a:srgbClr val="D89F3F"/>
    <a:srgbClr val="EEECE8"/>
    <a:srgbClr val="D2CDCA"/>
    <a:srgbClr val="4F7EB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A7CE6F-C851-EACD-8027-86390A976756}" v="61" dt="2025-02-12T15:26:54.7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735" autoAdjust="0"/>
    <p:restoredTop sz="94660"/>
  </p:normalViewPr>
  <p:slideViewPr>
    <p:cSldViewPr snapToGrid="0">
      <p:cViewPr varScale="1">
        <p:scale>
          <a:sx n="83" d="100"/>
          <a:sy n="83" d="100"/>
        </p:scale>
        <p:origin x="5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microsoft.com/office/2016/11/relationships/changesInfo" Target="changesInfos/changesInfo1.xml"/><Relationship Id="rId10" Type="http://schemas.openxmlformats.org/officeDocument/2006/relationships/slideMaster" Target="slideMasters/slideMaster7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éphanie BESSON" userId="S::stephanie.besson@sucy.ifac.asso.fr::a619f9ef-f604-4d6e-b82f-369507ea49fd" providerId="AD" clId="Web-{25A7CE6F-C851-EACD-8027-86390A976756}"/>
    <pc:docChg chg="delSld modSld">
      <pc:chgData name="Stéphanie BESSON" userId="S::stephanie.besson@sucy.ifac.asso.fr::a619f9ef-f604-4d6e-b82f-369507ea49fd" providerId="AD" clId="Web-{25A7CE6F-C851-EACD-8027-86390A976756}" dt="2025-02-12T15:26:54.784" v="57"/>
      <pc:docMkLst>
        <pc:docMk/>
      </pc:docMkLst>
      <pc:sldChg chg="addSp delSp modSp">
        <pc:chgData name="Stéphanie BESSON" userId="S::stephanie.besson@sucy.ifac.asso.fr::a619f9ef-f604-4d6e-b82f-369507ea49fd" providerId="AD" clId="Web-{25A7CE6F-C851-EACD-8027-86390A976756}" dt="2025-02-12T15:16:57.938" v="56" actId="20577"/>
        <pc:sldMkLst>
          <pc:docMk/>
          <pc:sldMk cId="668627992" sldId="259"/>
        </pc:sldMkLst>
        <pc:spChg chg="mod">
          <ac:chgData name="Stéphanie BESSON" userId="S::stephanie.besson@sucy.ifac.asso.fr::a619f9ef-f604-4d6e-b82f-369507ea49fd" providerId="AD" clId="Web-{25A7CE6F-C851-EACD-8027-86390A976756}" dt="2025-02-12T15:15:45.389" v="43" actId="20577"/>
          <ac:spMkLst>
            <pc:docMk/>
            <pc:sldMk cId="668627992" sldId="259"/>
            <ac:spMk id="2" creationId="{2E37FCEA-7DBA-C890-AFA5-A0D0170BD851}"/>
          </ac:spMkLst>
        </pc:spChg>
        <pc:spChg chg="mod">
          <ac:chgData name="Stéphanie BESSON" userId="S::stephanie.besson@sucy.ifac.asso.fr::a619f9ef-f604-4d6e-b82f-369507ea49fd" providerId="AD" clId="Web-{25A7CE6F-C851-EACD-8027-86390A976756}" dt="2025-02-12T15:16:57.938" v="56" actId="20577"/>
          <ac:spMkLst>
            <pc:docMk/>
            <pc:sldMk cId="668627992" sldId="259"/>
            <ac:spMk id="3" creationId="{BE7CE1A3-6EB0-5C91-87C3-88E7FC00AA5D}"/>
          </ac:spMkLst>
        </pc:spChg>
        <pc:spChg chg="mod">
          <ac:chgData name="Stéphanie BESSON" userId="S::stephanie.besson@sucy.ifac.asso.fr::a619f9ef-f604-4d6e-b82f-369507ea49fd" providerId="AD" clId="Web-{25A7CE6F-C851-EACD-8027-86390A976756}" dt="2025-02-12T15:16:47.907" v="54" actId="20577"/>
          <ac:spMkLst>
            <pc:docMk/>
            <pc:sldMk cId="668627992" sldId="259"/>
            <ac:spMk id="4" creationId="{1DF83E1B-7412-79A6-00BB-E6453475EDF5}"/>
          </ac:spMkLst>
        </pc:spChg>
        <pc:spChg chg="mod">
          <ac:chgData name="Stéphanie BESSON" userId="S::stephanie.besson@sucy.ifac.asso.fr::a619f9ef-f604-4d6e-b82f-369507ea49fd" providerId="AD" clId="Web-{25A7CE6F-C851-EACD-8027-86390A976756}" dt="2025-02-12T15:16:30.641" v="51" actId="20577"/>
          <ac:spMkLst>
            <pc:docMk/>
            <pc:sldMk cId="668627992" sldId="259"/>
            <ac:spMk id="5" creationId="{F4B699CE-1A92-A8C2-77D1-0A0F761222DC}"/>
          </ac:spMkLst>
        </pc:spChg>
        <pc:spChg chg="del">
          <ac:chgData name="Stéphanie BESSON" userId="S::stephanie.besson@sucy.ifac.asso.fr::a619f9ef-f604-4d6e-b82f-369507ea49fd" providerId="AD" clId="Web-{25A7CE6F-C851-EACD-8027-86390A976756}" dt="2025-02-12T15:15:14.576" v="37"/>
          <ac:spMkLst>
            <pc:docMk/>
            <pc:sldMk cId="668627992" sldId="259"/>
            <ac:spMk id="7" creationId="{24EB33B2-01F4-B247-054D-7067AFA9FDF3}"/>
          </ac:spMkLst>
        </pc:spChg>
        <pc:spChg chg="mod">
          <ac:chgData name="Stéphanie BESSON" userId="S::stephanie.besson@sucy.ifac.asso.fr::a619f9ef-f604-4d6e-b82f-369507ea49fd" providerId="AD" clId="Web-{25A7CE6F-C851-EACD-8027-86390A976756}" dt="2025-02-12T15:15:10.060" v="34" actId="20577"/>
          <ac:spMkLst>
            <pc:docMk/>
            <pc:sldMk cId="668627992" sldId="259"/>
            <ac:spMk id="8" creationId="{97B4C836-EA05-5BF1-BDBC-86C88D6DA1BD}"/>
          </ac:spMkLst>
        </pc:spChg>
        <pc:spChg chg="del">
          <ac:chgData name="Stéphanie BESSON" userId="S::stephanie.besson@sucy.ifac.asso.fr::a619f9ef-f604-4d6e-b82f-369507ea49fd" providerId="AD" clId="Web-{25A7CE6F-C851-EACD-8027-86390A976756}" dt="2025-02-12T15:15:11.076" v="35"/>
          <ac:spMkLst>
            <pc:docMk/>
            <pc:sldMk cId="668627992" sldId="259"/>
            <ac:spMk id="14" creationId="{0F4369F1-5F64-9EC1-6533-0534CE1278B8}"/>
          </ac:spMkLst>
        </pc:spChg>
        <pc:spChg chg="del">
          <ac:chgData name="Stéphanie BESSON" userId="S::stephanie.besson@sucy.ifac.asso.fr::a619f9ef-f604-4d6e-b82f-369507ea49fd" providerId="AD" clId="Web-{25A7CE6F-C851-EACD-8027-86390A976756}" dt="2025-02-12T15:15:12.451" v="36"/>
          <ac:spMkLst>
            <pc:docMk/>
            <pc:sldMk cId="668627992" sldId="259"/>
            <ac:spMk id="15" creationId="{9162855F-E769-F938-E5E6-059840F9DBBF}"/>
          </ac:spMkLst>
        </pc:spChg>
        <pc:picChg chg="add mod">
          <ac:chgData name="Stéphanie BESSON" userId="S::stephanie.besson@sucy.ifac.asso.fr::a619f9ef-f604-4d6e-b82f-369507ea49fd" providerId="AD" clId="Web-{25A7CE6F-C851-EACD-8027-86390A976756}" dt="2025-02-12T15:15:25.670" v="40" actId="1076"/>
          <ac:picMkLst>
            <pc:docMk/>
            <pc:sldMk cId="668627992" sldId="259"/>
            <ac:picMk id="16" creationId="{765EA392-309F-E68A-78AC-B442E49CB07D}"/>
          </ac:picMkLst>
        </pc:picChg>
      </pc:sldChg>
      <pc:sldChg chg="del">
        <pc:chgData name="Stéphanie BESSON" userId="S::stephanie.besson@sucy.ifac.asso.fr::a619f9ef-f604-4d6e-b82f-369507ea49fd" providerId="AD" clId="Web-{25A7CE6F-C851-EACD-8027-86390A976756}" dt="2025-02-12T15:26:54.784" v="57"/>
        <pc:sldMkLst>
          <pc:docMk/>
          <pc:sldMk cId="507702668" sldId="26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A5858818-B4CB-5B79-1DAC-0807384D3D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35464A9-CCF5-C0E9-9533-D0A0311E0F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1BE6E-AF94-4FE1-87EF-A6858C101F2F}" type="datetimeFigureOut">
              <a:rPr lang="fr-FR" smtClean="0"/>
              <a:t>12/02/2025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8901B3D-EEDF-9076-5486-AC7899E27BB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99B03FC-A02C-0195-5998-E36ADBB8C2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123FE-D5B9-44B3-8EC9-7DE4E4F48E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892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jour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que 18">
            <a:extLst>
              <a:ext uri="{FF2B5EF4-FFF2-40B4-BE49-F238E27FC236}">
                <a16:creationId xmlns:a16="http://schemas.microsoft.com/office/drawing/2014/main" id="{AEF59A4B-A93F-4070-8253-F6E243027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503" y="4023435"/>
            <a:ext cx="2314387" cy="269654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9AD41A3-2321-6E79-8EA0-940050C6D7C4}"/>
              </a:ext>
            </a:extLst>
          </p:cNvPr>
          <p:cNvSpPr/>
          <p:nvPr userDrawn="1"/>
        </p:nvSpPr>
        <p:spPr>
          <a:xfrm>
            <a:off x="8269471" y="1606823"/>
            <a:ext cx="1507136" cy="4720837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5CEF12-60E1-B0FC-9B13-1C97AE894798}"/>
              </a:ext>
            </a:extLst>
          </p:cNvPr>
          <p:cNvSpPr/>
          <p:nvPr userDrawn="1"/>
        </p:nvSpPr>
        <p:spPr>
          <a:xfrm>
            <a:off x="126771" y="1249431"/>
            <a:ext cx="1560715" cy="507960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085FF1-531A-2F13-DDDC-7D04D000C96C}"/>
              </a:ext>
            </a:extLst>
          </p:cNvPr>
          <p:cNvSpPr/>
          <p:nvPr userDrawn="1"/>
        </p:nvSpPr>
        <p:spPr>
          <a:xfrm>
            <a:off x="3416317" y="1236466"/>
            <a:ext cx="1511299" cy="507960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24C6F5-6B50-5570-5B57-D68337F91B4A}"/>
              </a:ext>
            </a:extLst>
          </p:cNvPr>
          <p:cNvSpPr/>
          <p:nvPr userDrawn="1"/>
        </p:nvSpPr>
        <p:spPr>
          <a:xfrm>
            <a:off x="6645212" y="1595229"/>
            <a:ext cx="1507136" cy="4720837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CE908D-D25C-EE63-AB8A-89503B93107B}"/>
              </a:ext>
            </a:extLst>
          </p:cNvPr>
          <p:cNvSpPr/>
          <p:nvPr userDrawn="1"/>
        </p:nvSpPr>
        <p:spPr>
          <a:xfrm>
            <a:off x="5029692" y="1224798"/>
            <a:ext cx="1507136" cy="507960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9FEA9E-4BF7-5079-AF52-8B2E42A79062}"/>
              </a:ext>
            </a:extLst>
          </p:cNvPr>
          <p:cNvSpPr/>
          <p:nvPr userDrawn="1"/>
        </p:nvSpPr>
        <p:spPr>
          <a:xfrm>
            <a:off x="1800675" y="1236466"/>
            <a:ext cx="1511299" cy="507960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134391" y="1597114"/>
            <a:ext cx="1560210" cy="47306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3428831" y="1585445"/>
            <a:ext cx="1507136" cy="47306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3" name="Espace réservé du texte 21"/>
          <p:cNvSpPr>
            <a:spLocks noGrp="1"/>
          </p:cNvSpPr>
          <p:nvPr>
            <p:ph type="body" sz="quarter" idx="15" hasCustomPrompt="1"/>
          </p:nvPr>
        </p:nvSpPr>
        <p:spPr>
          <a:xfrm>
            <a:off x="5041365" y="1585445"/>
            <a:ext cx="1511299" cy="47306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4" name="Espace réservé du texte 21"/>
          <p:cNvSpPr>
            <a:spLocks noGrp="1"/>
          </p:cNvSpPr>
          <p:nvPr>
            <p:ph type="body" sz="quarter" idx="16" hasCustomPrompt="1"/>
          </p:nvPr>
        </p:nvSpPr>
        <p:spPr>
          <a:xfrm>
            <a:off x="6644848" y="1595229"/>
            <a:ext cx="1523698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1" name="Espace réservé du texte 21"/>
          <p:cNvSpPr>
            <a:spLocks noGrp="1"/>
          </p:cNvSpPr>
          <p:nvPr>
            <p:ph type="body" sz="quarter" idx="17" hasCustomPrompt="1"/>
          </p:nvPr>
        </p:nvSpPr>
        <p:spPr>
          <a:xfrm>
            <a:off x="1805398" y="1595229"/>
            <a:ext cx="1507784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 hasCustomPrompt="1"/>
          </p:nvPr>
        </p:nvSpPr>
        <p:spPr>
          <a:xfrm>
            <a:off x="-17033" y="6400800"/>
            <a:ext cx="9906000" cy="457200"/>
          </a:xfrm>
          <a:prstGeom prst="rect">
            <a:avLst/>
          </a:prstGeom>
          <a:solidFill>
            <a:srgbClr val="F1F0ED">
              <a:alpha val="69804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1100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2F995CF-02DF-4C6A-9DFC-63E4023EAE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13"/>
            <a:ext cx="9906000" cy="1162050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8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24E2F2C-A331-9ADE-6B52-580054F02D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4391" y="1235229"/>
            <a:ext cx="1568931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CDAE15A3-FC43-DFBA-513C-4B3F7CE402F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806457" y="1235229"/>
            <a:ext cx="1507784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7A6D0F7-9094-B7D4-4579-890DD0E7E1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19754" y="1235229"/>
            <a:ext cx="1523698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B148ACAF-74CF-A013-6503-594C1DA438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27425" y="1246897"/>
            <a:ext cx="1523698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3F563453-32B8-2EA0-1B83-F752D9BED80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29013" y="1235229"/>
            <a:ext cx="1539534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" name="Espace réservé du texte 21">
            <a:extLst>
              <a:ext uri="{FF2B5EF4-FFF2-40B4-BE49-F238E27FC236}">
                <a16:creationId xmlns:a16="http://schemas.microsoft.com/office/drawing/2014/main" id="{60D652B7-AA5E-CD1E-E0E3-91FF285212B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60731" y="1594866"/>
            <a:ext cx="1523698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3" name="Espace réservé du texte 6">
            <a:extLst>
              <a:ext uri="{FF2B5EF4-FFF2-40B4-BE49-F238E27FC236}">
                <a16:creationId xmlns:a16="http://schemas.microsoft.com/office/drawing/2014/main" id="{2CED94EA-AD49-0790-D75F-8E1C15FCD46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244896" y="1234866"/>
            <a:ext cx="1539534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68EB8E72-EA11-2631-05C0-DAF9FAB02E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36302" y="87666"/>
            <a:ext cx="1962909" cy="109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112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DemiJournée_5 j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que 15">
            <a:extLst>
              <a:ext uri="{FF2B5EF4-FFF2-40B4-BE49-F238E27FC236}">
                <a16:creationId xmlns:a16="http://schemas.microsoft.com/office/drawing/2014/main" id="{86A40306-13B9-682D-CD40-676D58466C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503" y="4023435"/>
            <a:ext cx="2314387" cy="2696546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843BC07-C9D0-EA79-ADA5-6B2AA4658151}"/>
              </a:ext>
            </a:extLst>
          </p:cNvPr>
          <p:cNvSpPr/>
          <p:nvPr userDrawn="1"/>
        </p:nvSpPr>
        <p:spPr>
          <a:xfrm>
            <a:off x="6032614" y="1823987"/>
            <a:ext cx="1842699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0A2AA5-799A-74BC-1C63-4724706AA9FD}"/>
              </a:ext>
            </a:extLst>
          </p:cNvPr>
          <p:cNvSpPr/>
          <p:nvPr userDrawn="1"/>
        </p:nvSpPr>
        <p:spPr>
          <a:xfrm>
            <a:off x="7999114" y="1835654"/>
            <a:ext cx="1828687" cy="217715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5CEF12-60E1-B0FC-9B13-1C97AE894798}"/>
              </a:ext>
            </a:extLst>
          </p:cNvPr>
          <p:cNvSpPr/>
          <p:nvPr userDrawn="1"/>
        </p:nvSpPr>
        <p:spPr>
          <a:xfrm>
            <a:off x="71809" y="1835655"/>
            <a:ext cx="1803420" cy="215042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085FF1-531A-2F13-DDDC-7D04D000C96C}"/>
              </a:ext>
            </a:extLst>
          </p:cNvPr>
          <p:cNvSpPr/>
          <p:nvPr userDrawn="1"/>
        </p:nvSpPr>
        <p:spPr>
          <a:xfrm>
            <a:off x="4017000" y="1835654"/>
            <a:ext cx="1872000" cy="217715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9FEA9E-4BF7-5079-AF52-8B2E42A79062}"/>
              </a:ext>
            </a:extLst>
          </p:cNvPr>
          <p:cNvSpPr/>
          <p:nvPr userDrawn="1"/>
        </p:nvSpPr>
        <p:spPr>
          <a:xfrm>
            <a:off x="2008500" y="1823987"/>
            <a:ext cx="1872000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76200" y="1835655"/>
            <a:ext cx="1795800" cy="21504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4021163" y="1823987"/>
            <a:ext cx="1872000" cy="21888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1" name="Espace réservé du texte 21"/>
          <p:cNvSpPr>
            <a:spLocks noGrp="1"/>
          </p:cNvSpPr>
          <p:nvPr>
            <p:ph type="body" sz="quarter" idx="17" hasCustomPrompt="1"/>
          </p:nvPr>
        </p:nvSpPr>
        <p:spPr>
          <a:xfrm>
            <a:off x="2004900" y="1835656"/>
            <a:ext cx="1875600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400800"/>
            <a:ext cx="99060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aseline="0">
                <a:solidFill>
                  <a:schemeClr val="tx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2F995CF-02DF-4C6A-9DFC-63E4023EAE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13"/>
            <a:ext cx="9906000" cy="116205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>
              <a:buNone/>
              <a:defRPr sz="38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24E2F2C-A331-9ADE-6B52-580054F02D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200" y="1235229"/>
            <a:ext cx="1794638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CDAE15A3-FC43-DFBA-513C-4B3F7CE402F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005958" y="1235229"/>
            <a:ext cx="1879600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7A6D0F7-9094-B7D4-4579-890DD0E7E1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20437" y="1235229"/>
            <a:ext cx="1869068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B148ACAF-74CF-A013-6503-594C1DA438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32615" y="1235229"/>
            <a:ext cx="1861337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3F563453-32B8-2EA0-1B83-F752D9BED80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18164" y="1235229"/>
            <a:ext cx="1809637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CFB879-9834-3126-C3ED-6F5983F258C4}"/>
              </a:ext>
            </a:extLst>
          </p:cNvPr>
          <p:cNvSpPr/>
          <p:nvPr userDrawn="1"/>
        </p:nvSpPr>
        <p:spPr>
          <a:xfrm>
            <a:off x="80816" y="4213803"/>
            <a:ext cx="1803420" cy="215042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0B9A8D4-4B8D-8E16-014D-5221A6F218A3}"/>
              </a:ext>
            </a:extLst>
          </p:cNvPr>
          <p:cNvSpPr txBox="1"/>
          <p:nvPr userDrawn="1"/>
        </p:nvSpPr>
        <p:spPr>
          <a:xfrm>
            <a:off x="16626" y="1578009"/>
            <a:ext cx="735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fr-FR" sz="1400" dirty="0">
                <a:solidFill>
                  <a:schemeClr val="bg1"/>
                </a:solidFill>
                <a:latin typeface="The Bold Font" pitchFamily="2" charset="0"/>
              </a:rPr>
              <a:t>Matin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BA36BE0-252F-0C6C-9CC0-F7734D05FEC3}"/>
              </a:ext>
            </a:extLst>
          </p:cNvPr>
          <p:cNvSpPr txBox="1"/>
          <p:nvPr userDrawn="1"/>
        </p:nvSpPr>
        <p:spPr>
          <a:xfrm>
            <a:off x="-137693" y="3958647"/>
            <a:ext cx="13934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400" dirty="0">
                <a:solidFill>
                  <a:schemeClr val="bg1"/>
                </a:solidFill>
                <a:latin typeface="The Bold Font" pitchFamily="2" charset="0"/>
              </a:rPr>
              <a:t>Après-midi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0" name="Espace réservé du texte 21">
            <a:extLst>
              <a:ext uri="{FF2B5EF4-FFF2-40B4-BE49-F238E27FC236}">
                <a16:creationId xmlns:a16="http://schemas.microsoft.com/office/drawing/2014/main" id="{936CD8E5-D9EE-362C-CF27-0A011D98B62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436" y="4218629"/>
            <a:ext cx="1795800" cy="21504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3FF7E6-6EEA-0CD2-05D4-179669834C47}"/>
              </a:ext>
            </a:extLst>
          </p:cNvPr>
          <p:cNvSpPr/>
          <p:nvPr userDrawn="1"/>
        </p:nvSpPr>
        <p:spPr>
          <a:xfrm>
            <a:off x="2004900" y="4211979"/>
            <a:ext cx="1872000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Espace réservé du texte 21">
            <a:extLst>
              <a:ext uri="{FF2B5EF4-FFF2-40B4-BE49-F238E27FC236}">
                <a16:creationId xmlns:a16="http://schemas.microsoft.com/office/drawing/2014/main" id="{1374E4ED-52D1-1014-3C51-064CDA8DEBE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015413" y="4213138"/>
            <a:ext cx="1875600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0EA1C4-BD4E-3245-3A22-5BC7B3A40311}"/>
              </a:ext>
            </a:extLst>
          </p:cNvPr>
          <p:cNvSpPr/>
          <p:nvPr userDrawn="1"/>
        </p:nvSpPr>
        <p:spPr>
          <a:xfrm>
            <a:off x="4022256" y="4211979"/>
            <a:ext cx="1872000" cy="217715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1E495623-C4A1-3C7B-FC69-B323BECF443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14636" y="4218629"/>
            <a:ext cx="1872000" cy="21888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3" name="Espace réservé du texte 21">
            <a:extLst>
              <a:ext uri="{FF2B5EF4-FFF2-40B4-BE49-F238E27FC236}">
                <a16:creationId xmlns:a16="http://schemas.microsoft.com/office/drawing/2014/main" id="{D9240312-00F3-7797-8FEC-3911BEAC44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08715" y="1816604"/>
            <a:ext cx="1872000" cy="21888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4" name="Espace réservé du texte 21">
            <a:extLst>
              <a:ext uri="{FF2B5EF4-FFF2-40B4-BE49-F238E27FC236}">
                <a16:creationId xmlns:a16="http://schemas.microsoft.com/office/drawing/2014/main" id="{4703B6CA-8F18-B12C-93E1-9135FD3398F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029100" y="1828273"/>
            <a:ext cx="1838952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AF46281-3AE9-B004-BD1C-238F6AE6A261}"/>
              </a:ext>
            </a:extLst>
          </p:cNvPr>
          <p:cNvSpPr/>
          <p:nvPr userDrawn="1"/>
        </p:nvSpPr>
        <p:spPr>
          <a:xfrm>
            <a:off x="8024900" y="4205359"/>
            <a:ext cx="1828687" cy="217715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A3BBDED-C106-4577-5FA6-6B04DD5BC4BE}"/>
              </a:ext>
            </a:extLst>
          </p:cNvPr>
          <p:cNvSpPr/>
          <p:nvPr userDrawn="1"/>
        </p:nvSpPr>
        <p:spPr>
          <a:xfrm>
            <a:off x="6029100" y="4193692"/>
            <a:ext cx="1872000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69D4CD6A-F3F2-8E9C-0CB5-3FC39090BD8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39612" y="4211979"/>
            <a:ext cx="1844964" cy="217053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E96F11E4-328D-2197-E54E-954408FC51C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029272" y="4211979"/>
            <a:ext cx="1872000" cy="217715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pic>
        <p:nvPicPr>
          <p:cNvPr id="15" name="Graphique 14">
            <a:extLst>
              <a:ext uri="{FF2B5EF4-FFF2-40B4-BE49-F238E27FC236}">
                <a16:creationId xmlns:a16="http://schemas.microsoft.com/office/drawing/2014/main" id="{A1C0F015-BEA1-DAE3-39CA-98A3FEA574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36302" y="87666"/>
            <a:ext cx="1962909" cy="109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849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DemiJournée_5 j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que 15">
            <a:extLst>
              <a:ext uri="{FF2B5EF4-FFF2-40B4-BE49-F238E27FC236}">
                <a16:creationId xmlns:a16="http://schemas.microsoft.com/office/drawing/2014/main" id="{7F7E7939-490A-A1B5-F734-02801D448A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503" y="4023435"/>
            <a:ext cx="2314387" cy="2696546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843BC07-C9D0-EA79-ADA5-6B2AA4658151}"/>
              </a:ext>
            </a:extLst>
          </p:cNvPr>
          <p:cNvSpPr/>
          <p:nvPr userDrawn="1"/>
        </p:nvSpPr>
        <p:spPr>
          <a:xfrm>
            <a:off x="6032614" y="1823987"/>
            <a:ext cx="1842699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0A2AA5-799A-74BC-1C63-4724706AA9FD}"/>
              </a:ext>
            </a:extLst>
          </p:cNvPr>
          <p:cNvSpPr/>
          <p:nvPr userDrawn="1"/>
        </p:nvSpPr>
        <p:spPr>
          <a:xfrm>
            <a:off x="7999114" y="1835654"/>
            <a:ext cx="1828687" cy="217715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5CEF12-60E1-B0FC-9B13-1C97AE894798}"/>
              </a:ext>
            </a:extLst>
          </p:cNvPr>
          <p:cNvSpPr/>
          <p:nvPr userDrawn="1"/>
        </p:nvSpPr>
        <p:spPr>
          <a:xfrm>
            <a:off x="71809" y="1835655"/>
            <a:ext cx="1803420" cy="215042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085FF1-531A-2F13-DDDC-7D04D000C96C}"/>
              </a:ext>
            </a:extLst>
          </p:cNvPr>
          <p:cNvSpPr/>
          <p:nvPr userDrawn="1"/>
        </p:nvSpPr>
        <p:spPr>
          <a:xfrm>
            <a:off x="4017000" y="1835654"/>
            <a:ext cx="1872000" cy="217715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9FEA9E-4BF7-5079-AF52-8B2E42A79062}"/>
              </a:ext>
            </a:extLst>
          </p:cNvPr>
          <p:cNvSpPr/>
          <p:nvPr userDrawn="1"/>
        </p:nvSpPr>
        <p:spPr>
          <a:xfrm>
            <a:off x="2008500" y="1823987"/>
            <a:ext cx="1872000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76200" y="1835655"/>
            <a:ext cx="1795800" cy="21504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4021163" y="1823987"/>
            <a:ext cx="1872000" cy="21888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1" name="Espace réservé du texte 21"/>
          <p:cNvSpPr>
            <a:spLocks noGrp="1"/>
          </p:cNvSpPr>
          <p:nvPr>
            <p:ph type="body" sz="quarter" idx="17" hasCustomPrompt="1"/>
          </p:nvPr>
        </p:nvSpPr>
        <p:spPr>
          <a:xfrm>
            <a:off x="2004900" y="1835656"/>
            <a:ext cx="1875600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400800"/>
            <a:ext cx="99060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aseline="0">
                <a:solidFill>
                  <a:schemeClr val="tx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2F995CF-02DF-4C6A-9DFC-63E4023EAE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13"/>
            <a:ext cx="9906000" cy="1162050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>
              <a:buNone/>
              <a:defRPr sz="38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24E2F2C-A331-9ADE-6B52-580054F02D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200" y="1235229"/>
            <a:ext cx="1794638" cy="360363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CDAE15A3-FC43-DFBA-513C-4B3F7CE402F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005958" y="1235229"/>
            <a:ext cx="1879600" cy="360363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7A6D0F7-9094-B7D4-4579-890DD0E7E1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20437" y="1235229"/>
            <a:ext cx="1869068" cy="360363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B148ACAF-74CF-A013-6503-594C1DA438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32615" y="1235229"/>
            <a:ext cx="1861337" cy="360363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3F563453-32B8-2EA0-1B83-F752D9BED80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18164" y="1235229"/>
            <a:ext cx="1809637" cy="360363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CFB879-9834-3126-C3ED-6F5983F258C4}"/>
              </a:ext>
            </a:extLst>
          </p:cNvPr>
          <p:cNvSpPr/>
          <p:nvPr userDrawn="1"/>
        </p:nvSpPr>
        <p:spPr>
          <a:xfrm>
            <a:off x="80816" y="4213803"/>
            <a:ext cx="1803420" cy="215042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0B9A8D4-4B8D-8E16-014D-5221A6F218A3}"/>
              </a:ext>
            </a:extLst>
          </p:cNvPr>
          <p:cNvSpPr txBox="1"/>
          <p:nvPr userDrawn="1"/>
        </p:nvSpPr>
        <p:spPr>
          <a:xfrm>
            <a:off x="16626" y="1578009"/>
            <a:ext cx="735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fr-FR" sz="1400" dirty="0">
                <a:solidFill>
                  <a:schemeClr val="bg1"/>
                </a:solidFill>
                <a:latin typeface="The Bold Font" pitchFamily="2" charset="0"/>
              </a:rPr>
              <a:t>Matin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BA36BE0-252F-0C6C-9CC0-F7734D05FEC3}"/>
              </a:ext>
            </a:extLst>
          </p:cNvPr>
          <p:cNvSpPr txBox="1"/>
          <p:nvPr userDrawn="1"/>
        </p:nvSpPr>
        <p:spPr>
          <a:xfrm>
            <a:off x="-137693" y="3958647"/>
            <a:ext cx="13934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400" dirty="0">
                <a:solidFill>
                  <a:schemeClr val="bg1"/>
                </a:solidFill>
                <a:latin typeface="The Bold Font" pitchFamily="2" charset="0"/>
              </a:rPr>
              <a:t>Après-midi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0" name="Espace réservé du texte 21">
            <a:extLst>
              <a:ext uri="{FF2B5EF4-FFF2-40B4-BE49-F238E27FC236}">
                <a16:creationId xmlns:a16="http://schemas.microsoft.com/office/drawing/2014/main" id="{936CD8E5-D9EE-362C-CF27-0A011D98B62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436" y="4218629"/>
            <a:ext cx="1795800" cy="21504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3FF7E6-6EEA-0CD2-05D4-179669834C47}"/>
              </a:ext>
            </a:extLst>
          </p:cNvPr>
          <p:cNvSpPr/>
          <p:nvPr userDrawn="1"/>
        </p:nvSpPr>
        <p:spPr>
          <a:xfrm>
            <a:off x="2004900" y="4211979"/>
            <a:ext cx="1872000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Espace réservé du texte 21">
            <a:extLst>
              <a:ext uri="{FF2B5EF4-FFF2-40B4-BE49-F238E27FC236}">
                <a16:creationId xmlns:a16="http://schemas.microsoft.com/office/drawing/2014/main" id="{1374E4ED-52D1-1014-3C51-064CDA8DEBE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015413" y="4213138"/>
            <a:ext cx="1875600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0EA1C4-BD4E-3245-3A22-5BC7B3A40311}"/>
              </a:ext>
            </a:extLst>
          </p:cNvPr>
          <p:cNvSpPr/>
          <p:nvPr userDrawn="1"/>
        </p:nvSpPr>
        <p:spPr>
          <a:xfrm>
            <a:off x="4022256" y="4211979"/>
            <a:ext cx="1872000" cy="217715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1E495623-C4A1-3C7B-FC69-B323BECF443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14636" y="4218629"/>
            <a:ext cx="1872000" cy="21888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3" name="Espace réservé du texte 21">
            <a:extLst>
              <a:ext uri="{FF2B5EF4-FFF2-40B4-BE49-F238E27FC236}">
                <a16:creationId xmlns:a16="http://schemas.microsoft.com/office/drawing/2014/main" id="{D9240312-00F3-7797-8FEC-3911BEAC44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08715" y="1816604"/>
            <a:ext cx="1872000" cy="21888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4" name="Espace réservé du texte 21">
            <a:extLst>
              <a:ext uri="{FF2B5EF4-FFF2-40B4-BE49-F238E27FC236}">
                <a16:creationId xmlns:a16="http://schemas.microsoft.com/office/drawing/2014/main" id="{4703B6CA-8F18-B12C-93E1-9135FD3398F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029100" y="1828273"/>
            <a:ext cx="1838952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AF46281-3AE9-B004-BD1C-238F6AE6A261}"/>
              </a:ext>
            </a:extLst>
          </p:cNvPr>
          <p:cNvSpPr/>
          <p:nvPr userDrawn="1"/>
        </p:nvSpPr>
        <p:spPr>
          <a:xfrm>
            <a:off x="8024900" y="4205359"/>
            <a:ext cx="1828687" cy="217715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A3BBDED-C106-4577-5FA6-6B04DD5BC4BE}"/>
              </a:ext>
            </a:extLst>
          </p:cNvPr>
          <p:cNvSpPr/>
          <p:nvPr userDrawn="1"/>
        </p:nvSpPr>
        <p:spPr>
          <a:xfrm>
            <a:off x="6029100" y="4193692"/>
            <a:ext cx="1872000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69D4CD6A-F3F2-8E9C-0CB5-3FC39090BD8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39612" y="4211979"/>
            <a:ext cx="1844964" cy="217053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E96F11E4-328D-2197-E54E-954408FC51C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029272" y="4211979"/>
            <a:ext cx="1872000" cy="217715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pic>
        <p:nvPicPr>
          <p:cNvPr id="15" name="Graphique 14">
            <a:extLst>
              <a:ext uri="{FF2B5EF4-FFF2-40B4-BE49-F238E27FC236}">
                <a16:creationId xmlns:a16="http://schemas.microsoft.com/office/drawing/2014/main" id="{DFA7EF0C-E2CF-9EC5-4A49-A3611574D61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36302" y="87666"/>
            <a:ext cx="1962909" cy="109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767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DemiJournée_5 j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que 15">
            <a:extLst>
              <a:ext uri="{FF2B5EF4-FFF2-40B4-BE49-F238E27FC236}">
                <a16:creationId xmlns:a16="http://schemas.microsoft.com/office/drawing/2014/main" id="{8305F6E4-EC3B-1241-DBBB-BB1CA278BA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503" y="4023435"/>
            <a:ext cx="2314387" cy="2696546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843BC07-C9D0-EA79-ADA5-6B2AA4658151}"/>
              </a:ext>
            </a:extLst>
          </p:cNvPr>
          <p:cNvSpPr/>
          <p:nvPr userDrawn="1"/>
        </p:nvSpPr>
        <p:spPr>
          <a:xfrm>
            <a:off x="6032614" y="1823987"/>
            <a:ext cx="1842699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0A2AA5-799A-74BC-1C63-4724706AA9FD}"/>
              </a:ext>
            </a:extLst>
          </p:cNvPr>
          <p:cNvSpPr/>
          <p:nvPr userDrawn="1"/>
        </p:nvSpPr>
        <p:spPr>
          <a:xfrm>
            <a:off x="7999114" y="1835654"/>
            <a:ext cx="1828687" cy="217715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5CEF12-60E1-B0FC-9B13-1C97AE894798}"/>
              </a:ext>
            </a:extLst>
          </p:cNvPr>
          <p:cNvSpPr/>
          <p:nvPr userDrawn="1"/>
        </p:nvSpPr>
        <p:spPr>
          <a:xfrm>
            <a:off x="71809" y="1835655"/>
            <a:ext cx="1803420" cy="215042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085FF1-531A-2F13-DDDC-7D04D000C96C}"/>
              </a:ext>
            </a:extLst>
          </p:cNvPr>
          <p:cNvSpPr/>
          <p:nvPr userDrawn="1"/>
        </p:nvSpPr>
        <p:spPr>
          <a:xfrm>
            <a:off x="4017000" y="1835654"/>
            <a:ext cx="1872000" cy="217715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9FEA9E-4BF7-5079-AF52-8B2E42A79062}"/>
              </a:ext>
            </a:extLst>
          </p:cNvPr>
          <p:cNvSpPr/>
          <p:nvPr userDrawn="1"/>
        </p:nvSpPr>
        <p:spPr>
          <a:xfrm>
            <a:off x="2008500" y="1823987"/>
            <a:ext cx="1872000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76200" y="1835655"/>
            <a:ext cx="1795800" cy="21504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4021163" y="1823987"/>
            <a:ext cx="1872000" cy="21888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1" name="Espace réservé du texte 21"/>
          <p:cNvSpPr>
            <a:spLocks noGrp="1"/>
          </p:cNvSpPr>
          <p:nvPr>
            <p:ph type="body" sz="quarter" idx="17" hasCustomPrompt="1"/>
          </p:nvPr>
        </p:nvSpPr>
        <p:spPr>
          <a:xfrm>
            <a:off x="2004900" y="1835656"/>
            <a:ext cx="1875600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400800"/>
            <a:ext cx="99060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aseline="0">
                <a:solidFill>
                  <a:schemeClr val="tx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2F995CF-02DF-4C6A-9DFC-63E4023EAE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13"/>
            <a:ext cx="9906000" cy="1162050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>
              <a:buNone/>
              <a:defRPr sz="38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24E2F2C-A331-9ADE-6B52-580054F02D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200" y="1235229"/>
            <a:ext cx="1794638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CDAE15A3-FC43-DFBA-513C-4B3F7CE402F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005958" y="1235229"/>
            <a:ext cx="1879600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7A6D0F7-9094-B7D4-4579-890DD0E7E1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20437" y="1235229"/>
            <a:ext cx="1869068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B148ACAF-74CF-A013-6503-594C1DA438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32615" y="1235229"/>
            <a:ext cx="1861337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3F563453-32B8-2EA0-1B83-F752D9BED80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18164" y="1235229"/>
            <a:ext cx="1809637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CFB879-9834-3126-C3ED-6F5983F258C4}"/>
              </a:ext>
            </a:extLst>
          </p:cNvPr>
          <p:cNvSpPr/>
          <p:nvPr userDrawn="1"/>
        </p:nvSpPr>
        <p:spPr>
          <a:xfrm>
            <a:off x="80816" y="4213803"/>
            <a:ext cx="1803420" cy="215042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0B9A8D4-4B8D-8E16-014D-5221A6F218A3}"/>
              </a:ext>
            </a:extLst>
          </p:cNvPr>
          <p:cNvSpPr txBox="1"/>
          <p:nvPr userDrawn="1"/>
        </p:nvSpPr>
        <p:spPr>
          <a:xfrm>
            <a:off x="16626" y="1578009"/>
            <a:ext cx="735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fr-FR" sz="1400" dirty="0">
                <a:solidFill>
                  <a:srgbClr val="2A7387"/>
                </a:solidFill>
                <a:latin typeface="The Bold Font" pitchFamily="2" charset="0"/>
              </a:rPr>
              <a:t>Matin</a:t>
            </a:r>
            <a:endParaRPr lang="fr-FR" sz="1400" dirty="0">
              <a:solidFill>
                <a:srgbClr val="2A7387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BA36BE0-252F-0C6C-9CC0-F7734D05FEC3}"/>
              </a:ext>
            </a:extLst>
          </p:cNvPr>
          <p:cNvSpPr txBox="1"/>
          <p:nvPr userDrawn="1"/>
        </p:nvSpPr>
        <p:spPr>
          <a:xfrm>
            <a:off x="-137693" y="3958647"/>
            <a:ext cx="13934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400" dirty="0">
                <a:solidFill>
                  <a:srgbClr val="2A7387"/>
                </a:solidFill>
                <a:latin typeface="The Bold Font" pitchFamily="2" charset="0"/>
              </a:rPr>
              <a:t>Après-midi</a:t>
            </a:r>
            <a:endParaRPr lang="fr-FR" sz="1400" dirty="0">
              <a:solidFill>
                <a:srgbClr val="2A7387"/>
              </a:solidFill>
            </a:endParaRPr>
          </a:p>
        </p:txBody>
      </p:sp>
      <p:sp>
        <p:nvSpPr>
          <p:cNvPr id="10" name="Espace réservé du texte 21">
            <a:extLst>
              <a:ext uri="{FF2B5EF4-FFF2-40B4-BE49-F238E27FC236}">
                <a16:creationId xmlns:a16="http://schemas.microsoft.com/office/drawing/2014/main" id="{936CD8E5-D9EE-362C-CF27-0A011D98B62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436" y="4218629"/>
            <a:ext cx="1795800" cy="21504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3FF7E6-6EEA-0CD2-05D4-179669834C47}"/>
              </a:ext>
            </a:extLst>
          </p:cNvPr>
          <p:cNvSpPr/>
          <p:nvPr userDrawn="1"/>
        </p:nvSpPr>
        <p:spPr>
          <a:xfrm>
            <a:off x="2004900" y="4211979"/>
            <a:ext cx="1872000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Espace réservé du texte 21">
            <a:extLst>
              <a:ext uri="{FF2B5EF4-FFF2-40B4-BE49-F238E27FC236}">
                <a16:creationId xmlns:a16="http://schemas.microsoft.com/office/drawing/2014/main" id="{1374E4ED-52D1-1014-3C51-064CDA8DEBE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015413" y="4213138"/>
            <a:ext cx="1875600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0EA1C4-BD4E-3245-3A22-5BC7B3A40311}"/>
              </a:ext>
            </a:extLst>
          </p:cNvPr>
          <p:cNvSpPr/>
          <p:nvPr userDrawn="1"/>
        </p:nvSpPr>
        <p:spPr>
          <a:xfrm>
            <a:off x="4022256" y="4211979"/>
            <a:ext cx="1872000" cy="217715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1E495623-C4A1-3C7B-FC69-B323BECF443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14636" y="4218629"/>
            <a:ext cx="1872000" cy="21888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3" name="Espace réservé du texte 21">
            <a:extLst>
              <a:ext uri="{FF2B5EF4-FFF2-40B4-BE49-F238E27FC236}">
                <a16:creationId xmlns:a16="http://schemas.microsoft.com/office/drawing/2014/main" id="{D9240312-00F3-7797-8FEC-3911BEAC44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08715" y="1816604"/>
            <a:ext cx="1872000" cy="21888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4" name="Espace réservé du texte 21">
            <a:extLst>
              <a:ext uri="{FF2B5EF4-FFF2-40B4-BE49-F238E27FC236}">
                <a16:creationId xmlns:a16="http://schemas.microsoft.com/office/drawing/2014/main" id="{4703B6CA-8F18-B12C-93E1-9135FD3398F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029100" y="1828273"/>
            <a:ext cx="1838952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AF46281-3AE9-B004-BD1C-238F6AE6A261}"/>
              </a:ext>
            </a:extLst>
          </p:cNvPr>
          <p:cNvSpPr/>
          <p:nvPr userDrawn="1"/>
        </p:nvSpPr>
        <p:spPr>
          <a:xfrm>
            <a:off x="8024900" y="4205359"/>
            <a:ext cx="1828687" cy="217715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A3BBDED-C106-4577-5FA6-6B04DD5BC4BE}"/>
              </a:ext>
            </a:extLst>
          </p:cNvPr>
          <p:cNvSpPr/>
          <p:nvPr userDrawn="1"/>
        </p:nvSpPr>
        <p:spPr>
          <a:xfrm>
            <a:off x="6029100" y="4193692"/>
            <a:ext cx="1872000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69D4CD6A-F3F2-8E9C-0CB5-3FC39090BD8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39612" y="4211979"/>
            <a:ext cx="1844964" cy="217053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E96F11E4-328D-2197-E54E-954408FC51C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029272" y="4211979"/>
            <a:ext cx="1872000" cy="217715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pic>
        <p:nvPicPr>
          <p:cNvPr id="15" name="Graphique 14">
            <a:extLst>
              <a:ext uri="{FF2B5EF4-FFF2-40B4-BE49-F238E27FC236}">
                <a16:creationId xmlns:a16="http://schemas.microsoft.com/office/drawing/2014/main" id="{9A461EDA-716C-5417-F239-09252B7215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36302" y="87666"/>
            <a:ext cx="1962909" cy="109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817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DemiJournée_4 j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que 15">
            <a:extLst>
              <a:ext uri="{FF2B5EF4-FFF2-40B4-BE49-F238E27FC236}">
                <a16:creationId xmlns:a16="http://schemas.microsoft.com/office/drawing/2014/main" id="{5EA96EEB-7777-84FC-9A12-18F38B85CD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7703721" y="3851717"/>
            <a:ext cx="2193529" cy="2555731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843BC07-C9D0-EA79-ADA5-6B2AA4658151}"/>
              </a:ext>
            </a:extLst>
          </p:cNvPr>
          <p:cNvSpPr/>
          <p:nvPr userDrawn="1"/>
        </p:nvSpPr>
        <p:spPr>
          <a:xfrm>
            <a:off x="7137045" y="1823987"/>
            <a:ext cx="1842699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5CEF12-60E1-B0FC-9B13-1C97AE894798}"/>
              </a:ext>
            </a:extLst>
          </p:cNvPr>
          <p:cNvSpPr/>
          <p:nvPr userDrawn="1"/>
        </p:nvSpPr>
        <p:spPr>
          <a:xfrm>
            <a:off x="866138" y="1835655"/>
            <a:ext cx="1803420" cy="215042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085FF1-531A-2F13-DDDC-7D04D000C96C}"/>
              </a:ext>
            </a:extLst>
          </p:cNvPr>
          <p:cNvSpPr/>
          <p:nvPr userDrawn="1"/>
        </p:nvSpPr>
        <p:spPr>
          <a:xfrm>
            <a:off x="5001363" y="1835654"/>
            <a:ext cx="1872000" cy="217715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9FEA9E-4BF7-5079-AF52-8B2E42A79062}"/>
              </a:ext>
            </a:extLst>
          </p:cNvPr>
          <p:cNvSpPr/>
          <p:nvPr userDrawn="1"/>
        </p:nvSpPr>
        <p:spPr>
          <a:xfrm>
            <a:off x="2891265" y="1823987"/>
            <a:ext cx="1872000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870529" y="1835655"/>
            <a:ext cx="1795800" cy="21504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5005526" y="1823987"/>
            <a:ext cx="1872000" cy="21888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1" name="Espace réservé du texte 21"/>
          <p:cNvSpPr>
            <a:spLocks noGrp="1"/>
          </p:cNvSpPr>
          <p:nvPr>
            <p:ph type="body" sz="quarter" idx="17" hasCustomPrompt="1"/>
          </p:nvPr>
        </p:nvSpPr>
        <p:spPr>
          <a:xfrm>
            <a:off x="2887665" y="1835656"/>
            <a:ext cx="1875600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400800"/>
            <a:ext cx="99060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aseline="0">
                <a:solidFill>
                  <a:sysClr val="windowText" lastClr="000000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2F995CF-02DF-4C6A-9DFC-63E4023EAE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13"/>
            <a:ext cx="9906000" cy="1162050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>
              <a:buNone/>
              <a:defRPr sz="38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24E2F2C-A331-9ADE-6B52-580054F02D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0529" y="1235229"/>
            <a:ext cx="1794638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CDAE15A3-FC43-DFBA-513C-4B3F7CE402F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88723" y="1235229"/>
            <a:ext cx="1879600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7A6D0F7-9094-B7D4-4579-890DD0E7E1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04800" y="1235229"/>
            <a:ext cx="1869068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B148ACAF-74CF-A013-6503-594C1DA438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37046" y="1235229"/>
            <a:ext cx="1861337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CFB879-9834-3126-C3ED-6F5983F258C4}"/>
              </a:ext>
            </a:extLst>
          </p:cNvPr>
          <p:cNvSpPr/>
          <p:nvPr userDrawn="1"/>
        </p:nvSpPr>
        <p:spPr>
          <a:xfrm>
            <a:off x="875145" y="4213803"/>
            <a:ext cx="1803420" cy="215042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0B9A8D4-4B8D-8E16-014D-5221A6F218A3}"/>
              </a:ext>
            </a:extLst>
          </p:cNvPr>
          <p:cNvSpPr txBox="1"/>
          <p:nvPr userDrawn="1"/>
        </p:nvSpPr>
        <p:spPr>
          <a:xfrm>
            <a:off x="810955" y="1578009"/>
            <a:ext cx="735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fr-FR" sz="1400" dirty="0">
                <a:solidFill>
                  <a:srgbClr val="2A7387"/>
                </a:solidFill>
                <a:latin typeface="The Bold Font" pitchFamily="2" charset="0"/>
              </a:rPr>
              <a:t>Matin</a:t>
            </a:r>
            <a:endParaRPr lang="fr-FR" sz="1400" dirty="0">
              <a:solidFill>
                <a:srgbClr val="2A7387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BA36BE0-252F-0C6C-9CC0-F7734D05FEC3}"/>
              </a:ext>
            </a:extLst>
          </p:cNvPr>
          <p:cNvSpPr txBox="1"/>
          <p:nvPr userDrawn="1"/>
        </p:nvSpPr>
        <p:spPr>
          <a:xfrm>
            <a:off x="656636" y="3958647"/>
            <a:ext cx="13934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400" dirty="0">
                <a:solidFill>
                  <a:srgbClr val="2A7387"/>
                </a:solidFill>
                <a:latin typeface="The Bold Font" pitchFamily="2" charset="0"/>
              </a:rPr>
              <a:t>Après-midi</a:t>
            </a:r>
            <a:endParaRPr lang="fr-FR" sz="1400" dirty="0">
              <a:solidFill>
                <a:srgbClr val="2A7387"/>
              </a:solidFill>
            </a:endParaRPr>
          </a:p>
        </p:txBody>
      </p:sp>
      <p:sp>
        <p:nvSpPr>
          <p:cNvPr id="10" name="Espace réservé du texte 21">
            <a:extLst>
              <a:ext uri="{FF2B5EF4-FFF2-40B4-BE49-F238E27FC236}">
                <a16:creationId xmlns:a16="http://schemas.microsoft.com/office/drawing/2014/main" id="{936CD8E5-D9EE-362C-CF27-0A011D98B62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2765" y="4218629"/>
            <a:ext cx="1795800" cy="21504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3FF7E6-6EEA-0CD2-05D4-179669834C47}"/>
              </a:ext>
            </a:extLst>
          </p:cNvPr>
          <p:cNvSpPr/>
          <p:nvPr userDrawn="1"/>
        </p:nvSpPr>
        <p:spPr>
          <a:xfrm>
            <a:off x="2887665" y="4211979"/>
            <a:ext cx="1872000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Espace réservé du texte 21">
            <a:extLst>
              <a:ext uri="{FF2B5EF4-FFF2-40B4-BE49-F238E27FC236}">
                <a16:creationId xmlns:a16="http://schemas.microsoft.com/office/drawing/2014/main" id="{1374E4ED-52D1-1014-3C51-064CDA8DEBE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898178" y="4213138"/>
            <a:ext cx="1875600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0EA1C4-BD4E-3245-3A22-5BC7B3A40311}"/>
              </a:ext>
            </a:extLst>
          </p:cNvPr>
          <p:cNvSpPr/>
          <p:nvPr userDrawn="1"/>
        </p:nvSpPr>
        <p:spPr>
          <a:xfrm>
            <a:off x="5006619" y="4211979"/>
            <a:ext cx="1872000" cy="217715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1E495623-C4A1-3C7B-FC69-B323BECF443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998999" y="4218629"/>
            <a:ext cx="1872000" cy="21888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4" name="Espace réservé du texte 21">
            <a:extLst>
              <a:ext uri="{FF2B5EF4-FFF2-40B4-BE49-F238E27FC236}">
                <a16:creationId xmlns:a16="http://schemas.microsoft.com/office/drawing/2014/main" id="{4703B6CA-8F18-B12C-93E1-9135FD3398F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133531" y="1828273"/>
            <a:ext cx="1838952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A3BBDED-C106-4577-5FA6-6B04DD5BC4BE}"/>
              </a:ext>
            </a:extLst>
          </p:cNvPr>
          <p:cNvSpPr/>
          <p:nvPr userDrawn="1"/>
        </p:nvSpPr>
        <p:spPr>
          <a:xfrm>
            <a:off x="7133531" y="4193692"/>
            <a:ext cx="1872000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69D4CD6A-F3F2-8E9C-0CB5-3FC39090BD8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44043" y="4211979"/>
            <a:ext cx="1844964" cy="217053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286F886C-E84F-CBC2-782E-E8A78DCCEA1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36302" y="87666"/>
            <a:ext cx="1962909" cy="109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691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DemiJournée_4 j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phique 24">
            <a:extLst>
              <a:ext uri="{FF2B5EF4-FFF2-40B4-BE49-F238E27FC236}">
                <a16:creationId xmlns:a16="http://schemas.microsoft.com/office/drawing/2014/main" id="{DC71C997-D98C-5021-CA5E-90794DE0D1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7703721" y="3851717"/>
            <a:ext cx="2193529" cy="2555731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843BC07-C9D0-EA79-ADA5-6B2AA4658151}"/>
              </a:ext>
            </a:extLst>
          </p:cNvPr>
          <p:cNvSpPr/>
          <p:nvPr userDrawn="1"/>
        </p:nvSpPr>
        <p:spPr>
          <a:xfrm>
            <a:off x="7137045" y="1823987"/>
            <a:ext cx="1842699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5CEF12-60E1-B0FC-9B13-1C97AE894798}"/>
              </a:ext>
            </a:extLst>
          </p:cNvPr>
          <p:cNvSpPr/>
          <p:nvPr userDrawn="1"/>
        </p:nvSpPr>
        <p:spPr>
          <a:xfrm>
            <a:off x="866138" y="1835655"/>
            <a:ext cx="1803420" cy="215042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085FF1-531A-2F13-DDDC-7D04D000C96C}"/>
              </a:ext>
            </a:extLst>
          </p:cNvPr>
          <p:cNvSpPr/>
          <p:nvPr userDrawn="1"/>
        </p:nvSpPr>
        <p:spPr>
          <a:xfrm>
            <a:off x="5001363" y="1835654"/>
            <a:ext cx="1872000" cy="217715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9FEA9E-4BF7-5079-AF52-8B2E42A79062}"/>
              </a:ext>
            </a:extLst>
          </p:cNvPr>
          <p:cNvSpPr/>
          <p:nvPr userDrawn="1"/>
        </p:nvSpPr>
        <p:spPr>
          <a:xfrm>
            <a:off x="2891265" y="1823987"/>
            <a:ext cx="1872000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870529" y="1835655"/>
            <a:ext cx="1795800" cy="21504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5005526" y="1823987"/>
            <a:ext cx="1872000" cy="21888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1" name="Espace réservé du texte 21"/>
          <p:cNvSpPr>
            <a:spLocks noGrp="1"/>
          </p:cNvSpPr>
          <p:nvPr>
            <p:ph type="body" sz="quarter" idx="17" hasCustomPrompt="1"/>
          </p:nvPr>
        </p:nvSpPr>
        <p:spPr>
          <a:xfrm>
            <a:off x="2887665" y="1835656"/>
            <a:ext cx="1875600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400800"/>
            <a:ext cx="99060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aseline="0">
                <a:solidFill>
                  <a:sysClr val="windowText" lastClr="000000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2F995CF-02DF-4C6A-9DFC-63E4023EAE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13"/>
            <a:ext cx="9906000" cy="1162050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>
              <a:buNone/>
              <a:defRPr sz="38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24E2F2C-A331-9ADE-6B52-580054F02D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0529" y="1235229"/>
            <a:ext cx="1794638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CDAE15A3-FC43-DFBA-513C-4B3F7CE402F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88723" y="1235229"/>
            <a:ext cx="1879600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7A6D0F7-9094-B7D4-4579-890DD0E7E1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04800" y="1235229"/>
            <a:ext cx="1869068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B148ACAF-74CF-A013-6503-594C1DA438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37046" y="1235229"/>
            <a:ext cx="1861337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CFB879-9834-3126-C3ED-6F5983F258C4}"/>
              </a:ext>
            </a:extLst>
          </p:cNvPr>
          <p:cNvSpPr/>
          <p:nvPr userDrawn="1"/>
        </p:nvSpPr>
        <p:spPr>
          <a:xfrm>
            <a:off x="875145" y="4213803"/>
            <a:ext cx="1803420" cy="215042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0B9A8D4-4B8D-8E16-014D-5221A6F218A3}"/>
              </a:ext>
            </a:extLst>
          </p:cNvPr>
          <p:cNvSpPr txBox="1"/>
          <p:nvPr userDrawn="1"/>
        </p:nvSpPr>
        <p:spPr>
          <a:xfrm>
            <a:off x="810955" y="1578009"/>
            <a:ext cx="735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fr-FR" sz="1400" dirty="0">
                <a:solidFill>
                  <a:srgbClr val="2A7387"/>
                </a:solidFill>
                <a:latin typeface="The Bold Font" pitchFamily="2" charset="0"/>
              </a:rPr>
              <a:t>Matin</a:t>
            </a:r>
            <a:endParaRPr lang="fr-FR" sz="1400" dirty="0">
              <a:solidFill>
                <a:srgbClr val="2A7387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BA36BE0-252F-0C6C-9CC0-F7734D05FEC3}"/>
              </a:ext>
            </a:extLst>
          </p:cNvPr>
          <p:cNvSpPr txBox="1"/>
          <p:nvPr userDrawn="1"/>
        </p:nvSpPr>
        <p:spPr>
          <a:xfrm>
            <a:off x="656636" y="3958647"/>
            <a:ext cx="13934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400" dirty="0">
                <a:solidFill>
                  <a:srgbClr val="2A7387"/>
                </a:solidFill>
                <a:latin typeface="The Bold Font" pitchFamily="2" charset="0"/>
              </a:rPr>
              <a:t>Après-midi</a:t>
            </a:r>
            <a:endParaRPr lang="fr-FR" sz="1400" dirty="0">
              <a:solidFill>
                <a:srgbClr val="2A7387"/>
              </a:solidFill>
            </a:endParaRPr>
          </a:p>
        </p:txBody>
      </p:sp>
      <p:sp>
        <p:nvSpPr>
          <p:cNvPr id="10" name="Espace réservé du texte 21">
            <a:extLst>
              <a:ext uri="{FF2B5EF4-FFF2-40B4-BE49-F238E27FC236}">
                <a16:creationId xmlns:a16="http://schemas.microsoft.com/office/drawing/2014/main" id="{936CD8E5-D9EE-362C-CF27-0A011D98B62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2765" y="4218629"/>
            <a:ext cx="1795800" cy="21504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3FF7E6-6EEA-0CD2-05D4-179669834C47}"/>
              </a:ext>
            </a:extLst>
          </p:cNvPr>
          <p:cNvSpPr/>
          <p:nvPr userDrawn="1"/>
        </p:nvSpPr>
        <p:spPr>
          <a:xfrm>
            <a:off x="2887665" y="4211979"/>
            <a:ext cx="1872000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Espace réservé du texte 21">
            <a:extLst>
              <a:ext uri="{FF2B5EF4-FFF2-40B4-BE49-F238E27FC236}">
                <a16:creationId xmlns:a16="http://schemas.microsoft.com/office/drawing/2014/main" id="{1374E4ED-52D1-1014-3C51-064CDA8DEBE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898178" y="4213138"/>
            <a:ext cx="1875600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0EA1C4-BD4E-3245-3A22-5BC7B3A40311}"/>
              </a:ext>
            </a:extLst>
          </p:cNvPr>
          <p:cNvSpPr/>
          <p:nvPr userDrawn="1"/>
        </p:nvSpPr>
        <p:spPr>
          <a:xfrm>
            <a:off x="5006619" y="4211979"/>
            <a:ext cx="1872000" cy="217715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1E495623-C4A1-3C7B-FC69-B323BECF443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998999" y="4218629"/>
            <a:ext cx="1872000" cy="21888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4" name="Espace réservé du texte 21">
            <a:extLst>
              <a:ext uri="{FF2B5EF4-FFF2-40B4-BE49-F238E27FC236}">
                <a16:creationId xmlns:a16="http://schemas.microsoft.com/office/drawing/2014/main" id="{4703B6CA-8F18-B12C-93E1-9135FD3398F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133531" y="1828273"/>
            <a:ext cx="1838952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A3BBDED-C106-4577-5FA6-6B04DD5BC4BE}"/>
              </a:ext>
            </a:extLst>
          </p:cNvPr>
          <p:cNvSpPr/>
          <p:nvPr userDrawn="1"/>
        </p:nvSpPr>
        <p:spPr>
          <a:xfrm>
            <a:off x="7133531" y="4193692"/>
            <a:ext cx="1872000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69D4CD6A-F3F2-8E9C-0CB5-3FC39090BD8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44043" y="4211979"/>
            <a:ext cx="1844964" cy="217053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4CC7DF18-FBA8-029A-F955-1E1DC5388D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36302" y="87666"/>
            <a:ext cx="1962909" cy="109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654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DemiJournée_4 j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phique 22">
            <a:extLst>
              <a:ext uri="{FF2B5EF4-FFF2-40B4-BE49-F238E27FC236}">
                <a16:creationId xmlns:a16="http://schemas.microsoft.com/office/drawing/2014/main" id="{656C5528-6257-86B9-1663-A951E43D2D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7703721" y="3851717"/>
            <a:ext cx="2193529" cy="2555731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843BC07-C9D0-EA79-ADA5-6B2AA4658151}"/>
              </a:ext>
            </a:extLst>
          </p:cNvPr>
          <p:cNvSpPr/>
          <p:nvPr userDrawn="1"/>
        </p:nvSpPr>
        <p:spPr>
          <a:xfrm>
            <a:off x="7137045" y="1823987"/>
            <a:ext cx="1842699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5CEF12-60E1-B0FC-9B13-1C97AE894798}"/>
              </a:ext>
            </a:extLst>
          </p:cNvPr>
          <p:cNvSpPr/>
          <p:nvPr userDrawn="1"/>
        </p:nvSpPr>
        <p:spPr>
          <a:xfrm>
            <a:off x="866138" y="1835655"/>
            <a:ext cx="1803420" cy="215042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085FF1-531A-2F13-DDDC-7D04D000C96C}"/>
              </a:ext>
            </a:extLst>
          </p:cNvPr>
          <p:cNvSpPr/>
          <p:nvPr userDrawn="1"/>
        </p:nvSpPr>
        <p:spPr>
          <a:xfrm>
            <a:off x="5001363" y="1835654"/>
            <a:ext cx="1872000" cy="217715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9FEA9E-4BF7-5079-AF52-8B2E42A79062}"/>
              </a:ext>
            </a:extLst>
          </p:cNvPr>
          <p:cNvSpPr/>
          <p:nvPr userDrawn="1"/>
        </p:nvSpPr>
        <p:spPr>
          <a:xfrm>
            <a:off x="2891265" y="1823987"/>
            <a:ext cx="1872000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870529" y="1835655"/>
            <a:ext cx="1795800" cy="21504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5005526" y="1823987"/>
            <a:ext cx="1872000" cy="21888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1" name="Espace réservé du texte 21"/>
          <p:cNvSpPr>
            <a:spLocks noGrp="1"/>
          </p:cNvSpPr>
          <p:nvPr>
            <p:ph type="body" sz="quarter" idx="17" hasCustomPrompt="1"/>
          </p:nvPr>
        </p:nvSpPr>
        <p:spPr>
          <a:xfrm>
            <a:off x="2887665" y="1835656"/>
            <a:ext cx="1875600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400800"/>
            <a:ext cx="99060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aseline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2F995CF-02DF-4C6A-9DFC-63E4023EAE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13"/>
            <a:ext cx="9906000" cy="116205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>
              <a:buNone/>
              <a:defRPr sz="38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24E2F2C-A331-9ADE-6B52-580054F02D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0529" y="1235229"/>
            <a:ext cx="1794638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CDAE15A3-FC43-DFBA-513C-4B3F7CE402F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88723" y="1235229"/>
            <a:ext cx="1879600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7A6D0F7-9094-B7D4-4579-890DD0E7E1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04800" y="1235229"/>
            <a:ext cx="1869068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B148ACAF-74CF-A013-6503-594C1DA438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37046" y="1235229"/>
            <a:ext cx="1861337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CFB879-9834-3126-C3ED-6F5983F258C4}"/>
              </a:ext>
            </a:extLst>
          </p:cNvPr>
          <p:cNvSpPr/>
          <p:nvPr userDrawn="1"/>
        </p:nvSpPr>
        <p:spPr>
          <a:xfrm>
            <a:off x="875145" y="4213803"/>
            <a:ext cx="1803420" cy="215042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0B9A8D4-4B8D-8E16-014D-5221A6F218A3}"/>
              </a:ext>
            </a:extLst>
          </p:cNvPr>
          <p:cNvSpPr txBox="1"/>
          <p:nvPr userDrawn="1"/>
        </p:nvSpPr>
        <p:spPr>
          <a:xfrm>
            <a:off x="810955" y="1578009"/>
            <a:ext cx="735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fr-FR" sz="1400" dirty="0">
                <a:solidFill>
                  <a:srgbClr val="2A7387"/>
                </a:solidFill>
                <a:latin typeface="The Bold Font" pitchFamily="2" charset="0"/>
              </a:rPr>
              <a:t>Matin</a:t>
            </a:r>
            <a:endParaRPr lang="fr-FR" sz="1400" dirty="0">
              <a:solidFill>
                <a:srgbClr val="2A7387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BA36BE0-252F-0C6C-9CC0-F7734D05FEC3}"/>
              </a:ext>
            </a:extLst>
          </p:cNvPr>
          <p:cNvSpPr txBox="1"/>
          <p:nvPr userDrawn="1"/>
        </p:nvSpPr>
        <p:spPr>
          <a:xfrm>
            <a:off x="656636" y="3958647"/>
            <a:ext cx="13934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400" dirty="0">
                <a:solidFill>
                  <a:srgbClr val="2A7387"/>
                </a:solidFill>
                <a:latin typeface="The Bold Font" pitchFamily="2" charset="0"/>
              </a:rPr>
              <a:t>Après-midi</a:t>
            </a:r>
            <a:endParaRPr lang="fr-FR" sz="1400" dirty="0">
              <a:solidFill>
                <a:srgbClr val="2A7387"/>
              </a:solidFill>
            </a:endParaRPr>
          </a:p>
        </p:txBody>
      </p:sp>
      <p:sp>
        <p:nvSpPr>
          <p:cNvPr id="10" name="Espace réservé du texte 21">
            <a:extLst>
              <a:ext uri="{FF2B5EF4-FFF2-40B4-BE49-F238E27FC236}">
                <a16:creationId xmlns:a16="http://schemas.microsoft.com/office/drawing/2014/main" id="{936CD8E5-D9EE-362C-CF27-0A011D98B62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2765" y="4218629"/>
            <a:ext cx="1795800" cy="21504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3FF7E6-6EEA-0CD2-05D4-179669834C47}"/>
              </a:ext>
            </a:extLst>
          </p:cNvPr>
          <p:cNvSpPr/>
          <p:nvPr userDrawn="1"/>
        </p:nvSpPr>
        <p:spPr>
          <a:xfrm>
            <a:off x="2887665" y="4211979"/>
            <a:ext cx="1872000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Espace réservé du texte 21">
            <a:extLst>
              <a:ext uri="{FF2B5EF4-FFF2-40B4-BE49-F238E27FC236}">
                <a16:creationId xmlns:a16="http://schemas.microsoft.com/office/drawing/2014/main" id="{1374E4ED-52D1-1014-3C51-064CDA8DEBE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898178" y="4213138"/>
            <a:ext cx="1875600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0EA1C4-BD4E-3245-3A22-5BC7B3A40311}"/>
              </a:ext>
            </a:extLst>
          </p:cNvPr>
          <p:cNvSpPr/>
          <p:nvPr userDrawn="1"/>
        </p:nvSpPr>
        <p:spPr>
          <a:xfrm>
            <a:off x="5006619" y="4211979"/>
            <a:ext cx="1872000" cy="217715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1E495623-C4A1-3C7B-FC69-B323BECF443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998999" y="4218629"/>
            <a:ext cx="1872000" cy="21888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4" name="Espace réservé du texte 21">
            <a:extLst>
              <a:ext uri="{FF2B5EF4-FFF2-40B4-BE49-F238E27FC236}">
                <a16:creationId xmlns:a16="http://schemas.microsoft.com/office/drawing/2014/main" id="{4703B6CA-8F18-B12C-93E1-9135FD3398F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133531" y="1828273"/>
            <a:ext cx="1838952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A3BBDED-C106-4577-5FA6-6B04DD5BC4BE}"/>
              </a:ext>
            </a:extLst>
          </p:cNvPr>
          <p:cNvSpPr/>
          <p:nvPr userDrawn="1"/>
        </p:nvSpPr>
        <p:spPr>
          <a:xfrm>
            <a:off x="7133531" y="4193692"/>
            <a:ext cx="1872000" cy="218882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69D4CD6A-F3F2-8E9C-0CB5-3FC39090BD8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44043" y="4211979"/>
            <a:ext cx="1844964" cy="217053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pic>
        <p:nvPicPr>
          <p:cNvPr id="16" name="Graphique 15">
            <a:extLst>
              <a:ext uri="{FF2B5EF4-FFF2-40B4-BE49-F238E27FC236}">
                <a16:creationId xmlns:a16="http://schemas.microsoft.com/office/drawing/2014/main" id="{69C91740-A25C-B367-491C-0C1A532177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36302" y="87666"/>
            <a:ext cx="1962909" cy="109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718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jours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CDFE685-7797-1225-DA68-D51D15534487}"/>
              </a:ext>
            </a:extLst>
          </p:cNvPr>
          <p:cNvSpPr/>
          <p:nvPr userDrawn="1"/>
        </p:nvSpPr>
        <p:spPr>
          <a:xfrm>
            <a:off x="7511743" y="2062533"/>
            <a:ext cx="2320714" cy="427798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3A2170-E1A0-9FA9-C978-AC67175480C8}"/>
              </a:ext>
            </a:extLst>
          </p:cNvPr>
          <p:cNvSpPr/>
          <p:nvPr userDrawn="1"/>
        </p:nvSpPr>
        <p:spPr>
          <a:xfrm>
            <a:off x="5030565" y="2051050"/>
            <a:ext cx="2375768" cy="4289464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77C3C6-EFAA-04D7-1D98-03A7E309B641}"/>
              </a:ext>
            </a:extLst>
          </p:cNvPr>
          <p:cNvSpPr/>
          <p:nvPr userDrawn="1"/>
        </p:nvSpPr>
        <p:spPr>
          <a:xfrm>
            <a:off x="2519389" y="2051050"/>
            <a:ext cx="2381153" cy="427798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8F7A57-64C5-808B-274B-2D7B8C41109E}"/>
              </a:ext>
            </a:extLst>
          </p:cNvPr>
          <p:cNvSpPr/>
          <p:nvPr userDrawn="1"/>
        </p:nvSpPr>
        <p:spPr>
          <a:xfrm>
            <a:off x="36231" y="2081034"/>
            <a:ext cx="2375767" cy="4247997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Espace réservé du texte 21">
            <a:extLst>
              <a:ext uri="{FF2B5EF4-FFF2-40B4-BE49-F238E27FC236}">
                <a16:creationId xmlns:a16="http://schemas.microsoft.com/office/drawing/2014/main" id="{354BA4C7-0B9F-11E9-E944-449F7C9DA1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232" y="2064593"/>
            <a:ext cx="2375768" cy="4264438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49EEFE-7B2A-B5E2-7CE2-426B88016052}"/>
              </a:ext>
            </a:extLst>
          </p:cNvPr>
          <p:cNvSpPr/>
          <p:nvPr userDrawn="1"/>
        </p:nvSpPr>
        <p:spPr>
          <a:xfrm>
            <a:off x="30848" y="2051050"/>
            <a:ext cx="2381153" cy="4264438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" name="Titre 17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915458" cy="1080000"/>
          </a:xfrm>
          <a:prstGeom prst="rect">
            <a:avLst/>
          </a:prstGeom>
          <a:solidFill>
            <a:srgbClr val="D89F3F"/>
          </a:solidFill>
          <a:effectLst/>
        </p:spPr>
        <p:txBody>
          <a:bodyPr anchor="ctr">
            <a:noAutofit/>
          </a:bodyPr>
          <a:lstStyle>
            <a:lvl1pPr algn="l">
              <a:defRPr sz="38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pPr lvl="0"/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0"/>
          </p:nvPr>
        </p:nvSpPr>
        <p:spPr>
          <a:xfrm>
            <a:off x="-5484" y="1079999"/>
            <a:ext cx="9920942" cy="451506"/>
          </a:xfrm>
          <a:prstGeom prst="rect">
            <a:avLst/>
          </a:prstGeom>
          <a:solidFill>
            <a:srgbClr val="98D1C8"/>
          </a:solidFill>
        </p:spPr>
        <p:txBody>
          <a:bodyPr>
            <a:normAutofit/>
          </a:bodyPr>
          <a:lstStyle>
            <a:lvl1pPr marL="0" indent="0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0" name="Espace réservé du texte 21">
            <a:extLst>
              <a:ext uri="{FF2B5EF4-FFF2-40B4-BE49-F238E27FC236}">
                <a16:creationId xmlns:a16="http://schemas.microsoft.com/office/drawing/2014/main" id="{5F574703-4856-F003-0553-16EDB3818E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98000" y="2064593"/>
            <a:ext cx="2412000" cy="4264438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1" name="Espace réservé du texte 21">
            <a:extLst>
              <a:ext uri="{FF2B5EF4-FFF2-40B4-BE49-F238E27FC236}">
                <a16:creationId xmlns:a16="http://schemas.microsoft.com/office/drawing/2014/main" id="{9CB6BF1E-9E5B-3E24-FE3C-98F5E6C641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05459" y="2062533"/>
            <a:ext cx="2414450" cy="4277981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3" name="Espace réservé du texte 21">
            <a:extLst>
              <a:ext uri="{FF2B5EF4-FFF2-40B4-BE49-F238E27FC236}">
                <a16:creationId xmlns:a16="http://schemas.microsoft.com/office/drawing/2014/main" id="{625A302C-C95B-383D-61F2-B5BB5EACAC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03459" y="2064593"/>
            <a:ext cx="2332624" cy="4264438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12761516-BEB7-A5B6-3206-7740C2553F5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01383" y="1700584"/>
            <a:ext cx="2408617" cy="361950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8" name="Espace réservé du texte 25">
            <a:extLst>
              <a:ext uri="{FF2B5EF4-FFF2-40B4-BE49-F238E27FC236}">
                <a16:creationId xmlns:a16="http://schemas.microsoft.com/office/drawing/2014/main" id="{0A27022E-DF2B-EB20-D3B5-8EFAB91620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100" y="1701736"/>
            <a:ext cx="2375767" cy="361950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1" name="Espace réservé du texte 25">
            <a:extLst>
              <a:ext uri="{FF2B5EF4-FFF2-40B4-BE49-F238E27FC236}">
                <a16:creationId xmlns:a16="http://schemas.microsoft.com/office/drawing/2014/main" id="{0A461024-3BE1-0E4A-876B-91B397B632A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99383" y="1700584"/>
            <a:ext cx="2408616" cy="350466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2" name="Espace réservé du texte 25">
            <a:extLst>
              <a:ext uri="{FF2B5EF4-FFF2-40B4-BE49-F238E27FC236}">
                <a16:creationId xmlns:a16="http://schemas.microsoft.com/office/drawing/2014/main" id="{22E54944-4ACF-44D2-C67F-17BBCB8018A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99833" y="1700584"/>
            <a:ext cx="2332624" cy="361950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7" name="Espace réservé du texte 3">
            <a:extLst>
              <a:ext uri="{FF2B5EF4-FFF2-40B4-BE49-F238E27FC236}">
                <a16:creationId xmlns:a16="http://schemas.microsoft.com/office/drawing/2014/main" id="{FF5A5DAA-84C2-DD7B-501D-9C43FC7B23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400800"/>
            <a:ext cx="99060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aseline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F8D93AE1-0288-DCAE-6793-1463D9C11F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1626" y="87665"/>
            <a:ext cx="2587585" cy="144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5906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jour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que 7">
            <a:extLst>
              <a:ext uri="{FF2B5EF4-FFF2-40B4-BE49-F238E27FC236}">
                <a16:creationId xmlns:a16="http://schemas.microsoft.com/office/drawing/2014/main" id="{E3875E09-8906-A2A1-C035-1223CB8672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7712347" y="4214025"/>
            <a:ext cx="2193529" cy="255573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CDFE685-7797-1225-DA68-D51D15534487}"/>
              </a:ext>
            </a:extLst>
          </p:cNvPr>
          <p:cNvSpPr/>
          <p:nvPr userDrawn="1"/>
        </p:nvSpPr>
        <p:spPr>
          <a:xfrm>
            <a:off x="7511743" y="2062533"/>
            <a:ext cx="2320714" cy="427798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3A2170-E1A0-9FA9-C978-AC67175480C8}"/>
              </a:ext>
            </a:extLst>
          </p:cNvPr>
          <p:cNvSpPr/>
          <p:nvPr userDrawn="1"/>
        </p:nvSpPr>
        <p:spPr>
          <a:xfrm>
            <a:off x="5030565" y="2051050"/>
            <a:ext cx="2375768" cy="4289464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1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77C3C6-EFAA-04D7-1D98-03A7E309B641}"/>
              </a:ext>
            </a:extLst>
          </p:cNvPr>
          <p:cNvSpPr/>
          <p:nvPr userDrawn="1"/>
        </p:nvSpPr>
        <p:spPr>
          <a:xfrm>
            <a:off x="2519389" y="2051050"/>
            <a:ext cx="2381153" cy="4277981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8F7A57-64C5-808B-274B-2D7B8C41109E}"/>
              </a:ext>
            </a:extLst>
          </p:cNvPr>
          <p:cNvSpPr/>
          <p:nvPr userDrawn="1"/>
        </p:nvSpPr>
        <p:spPr>
          <a:xfrm>
            <a:off x="36231" y="2081034"/>
            <a:ext cx="2375767" cy="4247997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Espace réservé du texte 21">
            <a:extLst>
              <a:ext uri="{FF2B5EF4-FFF2-40B4-BE49-F238E27FC236}">
                <a16:creationId xmlns:a16="http://schemas.microsoft.com/office/drawing/2014/main" id="{354BA4C7-0B9F-11E9-E944-449F7C9DA1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232" y="2064593"/>
            <a:ext cx="2375768" cy="4264438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49EEFE-7B2A-B5E2-7CE2-426B88016052}"/>
              </a:ext>
            </a:extLst>
          </p:cNvPr>
          <p:cNvSpPr/>
          <p:nvPr userDrawn="1"/>
        </p:nvSpPr>
        <p:spPr>
          <a:xfrm>
            <a:off x="30848" y="2051050"/>
            <a:ext cx="2381153" cy="4264438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" name="Titre 17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915458" cy="1080000"/>
          </a:xfrm>
          <a:prstGeom prst="rect">
            <a:avLst/>
          </a:prstGeom>
          <a:solidFill>
            <a:srgbClr val="2A7387"/>
          </a:solidFill>
          <a:effectLst/>
        </p:spPr>
        <p:txBody>
          <a:bodyPr anchor="ctr">
            <a:noAutofit/>
          </a:bodyPr>
          <a:lstStyle>
            <a:lvl1pPr algn="l">
              <a:defRPr sz="38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pPr lvl="0"/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0"/>
          </p:nvPr>
        </p:nvSpPr>
        <p:spPr>
          <a:xfrm>
            <a:off x="-5484" y="1079999"/>
            <a:ext cx="9920942" cy="451506"/>
          </a:xfrm>
          <a:prstGeom prst="rect">
            <a:avLst/>
          </a:prstGeom>
          <a:solidFill>
            <a:srgbClr val="D89F3F"/>
          </a:solidFill>
        </p:spPr>
        <p:txBody>
          <a:bodyPr>
            <a:normAutofit/>
          </a:bodyPr>
          <a:lstStyle>
            <a:lvl1pPr marL="0" indent="0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0" name="Espace réservé du texte 21">
            <a:extLst>
              <a:ext uri="{FF2B5EF4-FFF2-40B4-BE49-F238E27FC236}">
                <a16:creationId xmlns:a16="http://schemas.microsoft.com/office/drawing/2014/main" id="{5F574703-4856-F003-0553-16EDB3818E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98000" y="2064593"/>
            <a:ext cx="2412000" cy="4264438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1" name="Espace réservé du texte 21">
            <a:extLst>
              <a:ext uri="{FF2B5EF4-FFF2-40B4-BE49-F238E27FC236}">
                <a16:creationId xmlns:a16="http://schemas.microsoft.com/office/drawing/2014/main" id="{9CB6BF1E-9E5B-3E24-FE3C-98F5E6C641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05459" y="2062533"/>
            <a:ext cx="2414450" cy="4277981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3" name="Espace réservé du texte 21">
            <a:extLst>
              <a:ext uri="{FF2B5EF4-FFF2-40B4-BE49-F238E27FC236}">
                <a16:creationId xmlns:a16="http://schemas.microsoft.com/office/drawing/2014/main" id="{625A302C-C95B-383D-61F2-B5BB5EACAC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03459" y="2064593"/>
            <a:ext cx="2332624" cy="4264438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12761516-BEB7-A5B6-3206-7740C2553F5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01383" y="1700584"/>
            <a:ext cx="2408617" cy="361950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8" name="Espace réservé du texte 25">
            <a:extLst>
              <a:ext uri="{FF2B5EF4-FFF2-40B4-BE49-F238E27FC236}">
                <a16:creationId xmlns:a16="http://schemas.microsoft.com/office/drawing/2014/main" id="{0A27022E-DF2B-EB20-D3B5-8EFAB91620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100" y="1701736"/>
            <a:ext cx="2375767" cy="361950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1" name="Espace réservé du texte 25">
            <a:extLst>
              <a:ext uri="{FF2B5EF4-FFF2-40B4-BE49-F238E27FC236}">
                <a16:creationId xmlns:a16="http://schemas.microsoft.com/office/drawing/2014/main" id="{0A461024-3BE1-0E4A-876B-91B397B632A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99383" y="1700584"/>
            <a:ext cx="2408616" cy="350466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2" name="Espace réservé du texte 25">
            <a:extLst>
              <a:ext uri="{FF2B5EF4-FFF2-40B4-BE49-F238E27FC236}">
                <a16:creationId xmlns:a16="http://schemas.microsoft.com/office/drawing/2014/main" id="{22E54944-4ACF-44D2-C67F-17BBCB8018A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99833" y="1700584"/>
            <a:ext cx="2332624" cy="361950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7" name="Espace réservé du texte 3">
            <a:extLst>
              <a:ext uri="{FF2B5EF4-FFF2-40B4-BE49-F238E27FC236}">
                <a16:creationId xmlns:a16="http://schemas.microsoft.com/office/drawing/2014/main" id="{FF5A5DAA-84C2-DD7B-501D-9C43FC7B23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400800"/>
            <a:ext cx="99060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aseline="0">
                <a:solidFill>
                  <a:schemeClr val="tx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193B52C8-52A6-5B08-705A-2D989F6B590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89322" y="87665"/>
            <a:ext cx="2609890" cy="145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08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jour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que 8">
            <a:extLst>
              <a:ext uri="{FF2B5EF4-FFF2-40B4-BE49-F238E27FC236}">
                <a16:creationId xmlns:a16="http://schemas.microsoft.com/office/drawing/2014/main" id="{A89AD0C8-B6ED-C61F-5258-0FCA634D7B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7703721" y="4196773"/>
            <a:ext cx="2193529" cy="255573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5137191-6436-F1BF-C1F6-86CBC8775717}"/>
              </a:ext>
            </a:extLst>
          </p:cNvPr>
          <p:cNvSpPr/>
          <p:nvPr userDrawn="1"/>
        </p:nvSpPr>
        <p:spPr>
          <a:xfrm>
            <a:off x="29855" y="2077229"/>
            <a:ext cx="2419251" cy="4264438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Espace réservé du texte 21">
            <a:extLst>
              <a:ext uri="{FF2B5EF4-FFF2-40B4-BE49-F238E27FC236}">
                <a16:creationId xmlns:a16="http://schemas.microsoft.com/office/drawing/2014/main" id="{354BA4C7-0B9F-11E9-E944-449F7C9DA1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232" y="2064593"/>
            <a:ext cx="2375768" cy="4264438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49EEFE-7B2A-B5E2-7CE2-426B88016052}"/>
              </a:ext>
            </a:extLst>
          </p:cNvPr>
          <p:cNvSpPr/>
          <p:nvPr userDrawn="1"/>
        </p:nvSpPr>
        <p:spPr>
          <a:xfrm>
            <a:off x="30848" y="2051050"/>
            <a:ext cx="2381153" cy="4264438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4F734E-E4F4-9621-DDE8-20D46979F454}"/>
              </a:ext>
            </a:extLst>
          </p:cNvPr>
          <p:cNvSpPr/>
          <p:nvPr userDrawn="1"/>
        </p:nvSpPr>
        <p:spPr>
          <a:xfrm>
            <a:off x="2476488" y="2062533"/>
            <a:ext cx="2408618" cy="4266497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D9BAF9-8916-A370-0A33-E9CCADA0C9AF}"/>
              </a:ext>
            </a:extLst>
          </p:cNvPr>
          <p:cNvSpPr/>
          <p:nvPr userDrawn="1"/>
        </p:nvSpPr>
        <p:spPr>
          <a:xfrm>
            <a:off x="7511639" y="2064593"/>
            <a:ext cx="2336250" cy="4264438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2A6F6C-7982-9C67-D919-C87A3292C40B}"/>
              </a:ext>
            </a:extLst>
          </p:cNvPr>
          <p:cNvSpPr/>
          <p:nvPr userDrawn="1"/>
        </p:nvSpPr>
        <p:spPr>
          <a:xfrm>
            <a:off x="4988747" y="2051050"/>
            <a:ext cx="2419251" cy="4264438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" name="Titre 17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915458" cy="1080000"/>
          </a:xfrm>
          <a:prstGeom prst="rect">
            <a:avLst/>
          </a:prstGeom>
          <a:solidFill>
            <a:srgbClr val="98D1C8"/>
          </a:solidFill>
          <a:effectLst/>
        </p:spPr>
        <p:txBody>
          <a:bodyPr anchor="ctr">
            <a:noAutofit/>
          </a:bodyPr>
          <a:lstStyle>
            <a:lvl1pPr algn="l">
              <a:defRPr sz="38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pPr lvl="0"/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0"/>
          </p:nvPr>
        </p:nvSpPr>
        <p:spPr>
          <a:xfrm>
            <a:off x="-5484" y="1079999"/>
            <a:ext cx="9920942" cy="451506"/>
          </a:xfrm>
          <a:prstGeom prst="rect">
            <a:avLst/>
          </a:prstGeom>
          <a:solidFill>
            <a:srgbClr val="D89F3F"/>
          </a:solidFill>
        </p:spPr>
        <p:txBody>
          <a:bodyPr>
            <a:normAutofit/>
          </a:bodyPr>
          <a:lstStyle>
            <a:lvl1pPr marL="0" indent="0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0" name="Espace réservé du texte 21">
            <a:extLst>
              <a:ext uri="{FF2B5EF4-FFF2-40B4-BE49-F238E27FC236}">
                <a16:creationId xmlns:a16="http://schemas.microsoft.com/office/drawing/2014/main" id="{5F574703-4856-F003-0553-16EDB3818E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98000" y="2064593"/>
            <a:ext cx="2412000" cy="4264438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1" name="Espace réservé du texte 21">
            <a:extLst>
              <a:ext uri="{FF2B5EF4-FFF2-40B4-BE49-F238E27FC236}">
                <a16:creationId xmlns:a16="http://schemas.microsoft.com/office/drawing/2014/main" id="{9CB6BF1E-9E5B-3E24-FE3C-98F5E6C641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05459" y="2062533"/>
            <a:ext cx="2414450" cy="4277981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3" name="Espace réservé du texte 21">
            <a:extLst>
              <a:ext uri="{FF2B5EF4-FFF2-40B4-BE49-F238E27FC236}">
                <a16:creationId xmlns:a16="http://schemas.microsoft.com/office/drawing/2014/main" id="{625A302C-C95B-383D-61F2-B5BB5EACAC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03459" y="2064593"/>
            <a:ext cx="2332624" cy="4264438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12761516-BEB7-A5B6-3206-7740C2553F5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01383" y="1700584"/>
            <a:ext cx="2408617" cy="36195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8" name="Espace réservé du texte 25">
            <a:extLst>
              <a:ext uri="{FF2B5EF4-FFF2-40B4-BE49-F238E27FC236}">
                <a16:creationId xmlns:a16="http://schemas.microsoft.com/office/drawing/2014/main" id="{0A27022E-DF2B-EB20-D3B5-8EFAB91620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100" y="1701736"/>
            <a:ext cx="2375767" cy="36195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1" name="Espace réservé du texte 25">
            <a:extLst>
              <a:ext uri="{FF2B5EF4-FFF2-40B4-BE49-F238E27FC236}">
                <a16:creationId xmlns:a16="http://schemas.microsoft.com/office/drawing/2014/main" id="{0A461024-3BE1-0E4A-876B-91B397B632A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99383" y="1700584"/>
            <a:ext cx="2408616" cy="350466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2" name="Espace réservé du texte 25">
            <a:extLst>
              <a:ext uri="{FF2B5EF4-FFF2-40B4-BE49-F238E27FC236}">
                <a16:creationId xmlns:a16="http://schemas.microsoft.com/office/drawing/2014/main" id="{22E54944-4ACF-44D2-C67F-17BBCB8018A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99833" y="1700584"/>
            <a:ext cx="2332624" cy="36195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7" name="Espace réservé du texte 3">
            <a:extLst>
              <a:ext uri="{FF2B5EF4-FFF2-40B4-BE49-F238E27FC236}">
                <a16:creationId xmlns:a16="http://schemas.microsoft.com/office/drawing/2014/main" id="{FF5A5DAA-84C2-DD7B-501D-9C43FC7B23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400800"/>
            <a:ext cx="99060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chemeClr val="tx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6D240444-B1AD-6FB3-77EE-5096C9CC11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11626" y="87665"/>
            <a:ext cx="2587585" cy="144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0739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jour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D49FB21D-3F89-2976-C2A5-02F1CC440FEF}"/>
              </a:ext>
            </a:extLst>
          </p:cNvPr>
          <p:cNvGrpSpPr/>
          <p:nvPr userDrawn="1"/>
        </p:nvGrpSpPr>
        <p:grpSpPr>
          <a:xfrm>
            <a:off x="134348" y="1237744"/>
            <a:ext cx="1872001" cy="5544155"/>
            <a:chOff x="4346135" y="1641502"/>
            <a:chExt cx="2116401" cy="5415741"/>
          </a:xfrm>
          <a:solidFill>
            <a:srgbClr val="FFFFFE">
              <a:alpha val="69804"/>
            </a:srgbClr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7B848BF-F0F1-0A87-B979-4D3D47B82C1D}"/>
                </a:ext>
              </a:extLst>
            </p:cNvPr>
            <p:cNvSpPr/>
            <p:nvPr userDrawn="1"/>
          </p:nvSpPr>
          <p:spPr>
            <a:xfrm>
              <a:off x="4346135" y="1641502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F68C045-83C4-4F67-C841-2627B73FFC55}"/>
                </a:ext>
              </a:extLst>
            </p:cNvPr>
            <p:cNvSpPr/>
            <p:nvPr userDrawn="1"/>
          </p:nvSpPr>
          <p:spPr>
            <a:xfrm>
              <a:off x="4346135" y="2727826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2AFCB95-F981-F6DF-0763-800BF64EE88A}"/>
                </a:ext>
              </a:extLst>
            </p:cNvPr>
            <p:cNvSpPr/>
            <p:nvPr userDrawn="1"/>
          </p:nvSpPr>
          <p:spPr>
            <a:xfrm>
              <a:off x="4346135" y="3826839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B39D958-7D76-3319-65B6-8ACD5BD27E61}"/>
                </a:ext>
              </a:extLst>
            </p:cNvPr>
            <p:cNvSpPr/>
            <p:nvPr userDrawn="1"/>
          </p:nvSpPr>
          <p:spPr>
            <a:xfrm>
              <a:off x="4346136" y="6002259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29458121-81C0-AEFA-535B-1FA4A943F93C}"/>
                </a:ext>
              </a:extLst>
            </p:cNvPr>
            <p:cNvSpPr/>
            <p:nvPr userDrawn="1"/>
          </p:nvSpPr>
          <p:spPr>
            <a:xfrm>
              <a:off x="4346135" y="4915935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4E91AF63-F726-0A41-40D5-F1E233C5B005}"/>
              </a:ext>
            </a:extLst>
          </p:cNvPr>
          <p:cNvGrpSpPr/>
          <p:nvPr userDrawn="1"/>
        </p:nvGrpSpPr>
        <p:grpSpPr>
          <a:xfrm>
            <a:off x="2063720" y="1237744"/>
            <a:ext cx="1872001" cy="5544155"/>
            <a:chOff x="2063720" y="1237744"/>
            <a:chExt cx="1872001" cy="5544155"/>
          </a:xfrm>
          <a:solidFill>
            <a:srgbClr val="FFFFFE">
              <a:alpha val="69804"/>
            </a:srgbClr>
          </a:solidFill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77541CB9-4A8E-C805-2C08-77C300F236CB}"/>
                </a:ext>
              </a:extLst>
            </p:cNvPr>
            <p:cNvSpPr/>
            <p:nvPr userDrawn="1"/>
          </p:nvSpPr>
          <p:spPr>
            <a:xfrm>
              <a:off x="2063720" y="1237744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845A80C-90C0-FFFA-EA56-25BD35BD2BFA}"/>
                </a:ext>
              </a:extLst>
            </p:cNvPr>
            <p:cNvSpPr/>
            <p:nvPr userDrawn="1"/>
          </p:nvSpPr>
          <p:spPr>
            <a:xfrm>
              <a:off x="2063720" y="2349826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11CAB3B-D776-9831-F384-6250E3BBBF1E}"/>
                </a:ext>
              </a:extLst>
            </p:cNvPr>
            <p:cNvSpPr/>
            <p:nvPr userDrawn="1"/>
          </p:nvSpPr>
          <p:spPr>
            <a:xfrm>
              <a:off x="2063720" y="347489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4B127AF-1128-177D-EFF1-55C29EF31B95}"/>
                </a:ext>
              </a:extLst>
            </p:cNvPr>
            <p:cNvSpPr/>
            <p:nvPr userDrawn="1"/>
          </p:nvSpPr>
          <p:spPr>
            <a:xfrm>
              <a:off x="2063721" y="5701900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0727745-3D6D-D4C1-47CF-7817C90BD280}"/>
                </a:ext>
              </a:extLst>
            </p:cNvPr>
            <p:cNvSpPr/>
            <p:nvPr userDrawn="1"/>
          </p:nvSpPr>
          <p:spPr>
            <a:xfrm>
              <a:off x="2063720" y="458981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65" name="Groupe 64">
            <a:extLst>
              <a:ext uri="{FF2B5EF4-FFF2-40B4-BE49-F238E27FC236}">
                <a16:creationId xmlns:a16="http://schemas.microsoft.com/office/drawing/2014/main" id="{751EB188-1C77-F2E7-F5EB-1BA29EA2D43C}"/>
              </a:ext>
            </a:extLst>
          </p:cNvPr>
          <p:cNvGrpSpPr/>
          <p:nvPr userDrawn="1"/>
        </p:nvGrpSpPr>
        <p:grpSpPr>
          <a:xfrm>
            <a:off x="4016999" y="1237744"/>
            <a:ext cx="1872001" cy="5544155"/>
            <a:chOff x="4016999" y="1237744"/>
            <a:chExt cx="1872001" cy="5544155"/>
          </a:xfrm>
          <a:solidFill>
            <a:srgbClr val="FFFFFE">
              <a:alpha val="69804"/>
            </a:srgbClr>
          </a:solidFill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AA91C4B-CD85-F8B6-3795-AC10F5639E8B}"/>
                </a:ext>
              </a:extLst>
            </p:cNvPr>
            <p:cNvSpPr/>
            <p:nvPr userDrawn="1"/>
          </p:nvSpPr>
          <p:spPr>
            <a:xfrm>
              <a:off x="4016999" y="1237744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53E36E10-B2AA-5303-0AE1-7CA989EA8477}"/>
                </a:ext>
              </a:extLst>
            </p:cNvPr>
            <p:cNvSpPr/>
            <p:nvPr userDrawn="1"/>
          </p:nvSpPr>
          <p:spPr>
            <a:xfrm>
              <a:off x="4016999" y="2349826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98612623-FE49-ACF6-3BF6-C492CCD41E5E}"/>
                </a:ext>
              </a:extLst>
            </p:cNvPr>
            <p:cNvSpPr/>
            <p:nvPr userDrawn="1"/>
          </p:nvSpPr>
          <p:spPr>
            <a:xfrm>
              <a:off x="4016999" y="347489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CAE5D9B-5252-EC5F-B84F-E10DA9250D39}"/>
                </a:ext>
              </a:extLst>
            </p:cNvPr>
            <p:cNvSpPr/>
            <p:nvPr userDrawn="1"/>
          </p:nvSpPr>
          <p:spPr>
            <a:xfrm>
              <a:off x="4017000" y="5701900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A3BC480-BDB5-3A2A-603B-4734840E69D5}"/>
                </a:ext>
              </a:extLst>
            </p:cNvPr>
            <p:cNvSpPr/>
            <p:nvPr userDrawn="1"/>
          </p:nvSpPr>
          <p:spPr>
            <a:xfrm>
              <a:off x="4016999" y="458981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71" name="Groupe 70">
            <a:extLst>
              <a:ext uri="{FF2B5EF4-FFF2-40B4-BE49-F238E27FC236}">
                <a16:creationId xmlns:a16="http://schemas.microsoft.com/office/drawing/2014/main" id="{7FB1CA50-F5B6-C8A0-C9E4-2964CF6672AA}"/>
              </a:ext>
            </a:extLst>
          </p:cNvPr>
          <p:cNvGrpSpPr/>
          <p:nvPr userDrawn="1"/>
        </p:nvGrpSpPr>
        <p:grpSpPr>
          <a:xfrm>
            <a:off x="5946371" y="1237744"/>
            <a:ext cx="1872001" cy="5544155"/>
            <a:chOff x="5946371" y="1237744"/>
            <a:chExt cx="1872001" cy="5544155"/>
          </a:xfrm>
          <a:solidFill>
            <a:srgbClr val="FFFFFE">
              <a:alpha val="69804"/>
            </a:srgbClr>
          </a:solidFill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6091F1CB-7C9F-3D17-256B-AF40E43C534A}"/>
                </a:ext>
              </a:extLst>
            </p:cNvPr>
            <p:cNvSpPr/>
            <p:nvPr userDrawn="1"/>
          </p:nvSpPr>
          <p:spPr>
            <a:xfrm>
              <a:off x="5946371" y="1237744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0A1925B6-8E58-514A-18E8-C081FD19ACC6}"/>
                </a:ext>
              </a:extLst>
            </p:cNvPr>
            <p:cNvSpPr/>
            <p:nvPr userDrawn="1"/>
          </p:nvSpPr>
          <p:spPr>
            <a:xfrm>
              <a:off x="5946371" y="2349826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2F15F6F0-61A2-B463-9050-34893F9F1847}"/>
                </a:ext>
              </a:extLst>
            </p:cNvPr>
            <p:cNvSpPr/>
            <p:nvPr userDrawn="1"/>
          </p:nvSpPr>
          <p:spPr>
            <a:xfrm>
              <a:off x="5946371" y="347489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6B3C371-645B-DD0C-3841-D85AE7A20A41}"/>
                </a:ext>
              </a:extLst>
            </p:cNvPr>
            <p:cNvSpPr/>
            <p:nvPr userDrawn="1"/>
          </p:nvSpPr>
          <p:spPr>
            <a:xfrm>
              <a:off x="5946372" y="5701900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B809372-4EF2-DE10-B40E-CEABEF5118F6}"/>
                </a:ext>
              </a:extLst>
            </p:cNvPr>
            <p:cNvSpPr/>
            <p:nvPr userDrawn="1"/>
          </p:nvSpPr>
          <p:spPr>
            <a:xfrm>
              <a:off x="5946371" y="458981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77" name="Groupe 76">
            <a:extLst>
              <a:ext uri="{FF2B5EF4-FFF2-40B4-BE49-F238E27FC236}">
                <a16:creationId xmlns:a16="http://schemas.microsoft.com/office/drawing/2014/main" id="{E9BD475E-28B7-3D22-BBE2-24E420EB2236}"/>
              </a:ext>
            </a:extLst>
          </p:cNvPr>
          <p:cNvGrpSpPr/>
          <p:nvPr userDrawn="1"/>
        </p:nvGrpSpPr>
        <p:grpSpPr>
          <a:xfrm>
            <a:off x="7873111" y="1237744"/>
            <a:ext cx="1872001" cy="5544155"/>
            <a:chOff x="7873111" y="1237744"/>
            <a:chExt cx="1872001" cy="5544155"/>
          </a:xfrm>
          <a:solidFill>
            <a:srgbClr val="FFFFFE">
              <a:alpha val="69804"/>
            </a:srgbClr>
          </a:solidFill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4AB16436-8BCD-D394-F2C2-66B07BA01918}"/>
                </a:ext>
              </a:extLst>
            </p:cNvPr>
            <p:cNvSpPr/>
            <p:nvPr userDrawn="1"/>
          </p:nvSpPr>
          <p:spPr>
            <a:xfrm>
              <a:off x="7873111" y="1237744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41F79A5F-4F31-7CE5-CC2F-DE6C93A98294}"/>
                </a:ext>
              </a:extLst>
            </p:cNvPr>
            <p:cNvSpPr/>
            <p:nvPr userDrawn="1"/>
          </p:nvSpPr>
          <p:spPr>
            <a:xfrm>
              <a:off x="7873111" y="2349826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CB4734E-112F-687B-14B1-D07046C01B83}"/>
                </a:ext>
              </a:extLst>
            </p:cNvPr>
            <p:cNvSpPr/>
            <p:nvPr userDrawn="1"/>
          </p:nvSpPr>
          <p:spPr>
            <a:xfrm>
              <a:off x="7873111" y="347489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53E5A9EF-8D3A-EBD6-8A9F-9F49AF031F2B}"/>
                </a:ext>
              </a:extLst>
            </p:cNvPr>
            <p:cNvSpPr/>
            <p:nvPr userDrawn="1"/>
          </p:nvSpPr>
          <p:spPr>
            <a:xfrm>
              <a:off x="7873112" y="5701900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9A089554-CB61-2889-CA51-73CC0D6FC4E9}"/>
                </a:ext>
              </a:extLst>
            </p:cNvPr>
            <p:cNvSpPr/>
            <p:nvPr userDrawn="1"/>
          </p:nvSpPr>
          <p:spPr>
            <a:xfrm>
              <a:off x="7873111" y="458981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7917D3F8-559A-4EB6-A29A-6FE0EEE4784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62019" y="1260901"/>
            <a:ext cx="1806308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8" name="Espace réservé du texte 21">
            <a:extLst>
              <a:ext uri="{FF2B5EF4-FFF2-40B4-BE49-F238E27FC236}">
                <a16:creationId xmlns:a16="http://schemas.microsoft.com/office/drawing/2014/main" id="{8AEBCBB9-8EF6-CD7D-7127-2F8C1435E0D9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162019" y="1486063"/>
            <a:ext cx="1806308" cy="8298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C778DD37-D6D7-12F1-2814-C7DE8D65F9C8}"/>
              </a:ext>
            </a:extLst>
          </p:cNvPr>
          <p:cNvSpPr>
            <a:spLocks noGrp="1"/>
          </p:cNvSpPr>
          <p:nvPr>
            <p:ph type="body" sz="quarter" idx="208" hasCustomPrompt="1"/>
          </p:nvPr>
        </p:nvSpPr>
        <p:spPr>
          <a:xfrm>
            <a:off x="162019" y="2377431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0" name="Espace réservé du texte 21">
            <a:extLst>
              <a:ext uri="{FF2B5EF4-FFF2-40B4-BE49-F238E27FC236}">
                <a16:creationId xmlns:a16="http://schemas.microsoft.com/office/drawing/2014/main" id="{37C096ED-5A42-0E6E-68B9-9BF73B03F98E}"/>
              </a:ext>
            </a:extLst>
          </p:cNvPr>
          <p:cNvSpPr>
            <a:spLocks noGrp="1"/>
          </p:cNvSpPr>
          <p:nvPr>
            <p:ph type="body" sz="quarter" idx="209" hasCustomPrompt="1"/>
          </p:nvPr>
        </p:nvSpPr>
        <p:spPr>
          <a:xfrm>
            <a:off x="162019" y="2607704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C4C5A087-70C3-8D38-82FB-3716E5EDA4C8}"/>
              </a:ext>
            </a:extLst>
          </p:cNvPr>
          <p:cNvSpPr>
            <a:spLocks noGrp="1"/>
          </p:cNvSpPr>
          <p:nvPr>
            <p:ph type="body" sz="quarter" idx="210" hasCustomPrompt="1"/>
          </p:nvPr>
        </p:nvSpPr>
        <p:spPr>
          <a:xfrm>
            <a:off x="166128" y="3480240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2" name="Espace réservé du texte 21">
            <a:extLst>
              <a:ext uri="{FF2B5EF4-FFF2-40B4-BE49-F238E27FC236}">
                <a16:creationId xmlns:a16="http://schemas.microsoft.com/office/drawing/2014/main" id="{FB705468-9FE5-DBAD-CD07-25149965E7FE}"/>
              </a:ext>
            </a:extLst>
          </p:cNvPr>
          <p:cNvSpPr>
            <a:spLocks noGrp="1"/>
          </p:cNvSpPr>
          <p:nvPr>
            <p:ph type="body" sz="quarter" idx="211" hasCustomPrompt="1"/>
          </p:nvPr>
        </p:nvSpPr>
        <p:spPr>
          <a:xfrm>
            <a:off x="163747" y="3717656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782F5877-441E-EA1E-9CF5-09AF09C99EE0}"/>
              </a:ext>
            </a:extLst>
          </p:cNvPr>
          <p:cNvSpPr>
            <a:spLocks noGrp="1"/>
          </p:cNvSpPr>
          <p:nvPr>
            <p:ph type="body" sz="quarter" idx="212" hasCustomPrompt="1"/>
          </p:nvPr>
        </p:nvSpPr>
        <p:spPr>
          <a:xfrm>
            <a:off x="162019" y="459462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4" name="Espace réservé du texte 21">
            <a:extLst>
              <a:ext uri="{FF2B5EF4-FFF2-40B4-BE49-F238E27FC236}">
                <a16:creationId xmlns:a16="http://schemas.microsoft.com/office/drawing/2014/main" id="{B2428E1E-6F83-E85C-8190-2D034CE5F376}"/>
              </a:ext>
            </a:extLst>
          </p:cNvPr>
          <p:cNvSpPr>
            <a:spLocks noGrp="1"/>
          </p:cNvSpPr>
          <p:nvPr>
            <p:ph type="body" sz="quarter" idx="213" hasCustomPrompt="1"/>
          </p:nvPr>
        </p:nvSpPr>
        <p:spPr>
          <a:xfrm>
            <a:off x="162019" y="4824899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20AC9D6E-5568-210C-0EBB-B243EBAA20DF}"/>
              </a:ext>
            </a:extLst>
          </p:cNvPr>
          <p:cNvSpPr>
            <a:spLocks noGrp="1"/>
          </p:cNvSpPr>
          <p:nvPr>
            <p:ph type="body" sz="quarter" idx="214" hasCustomPrompt="1"/>
          </p:nvPr>
        </p:nvSpPr>
        <p:spPr>
          <a:xfrm>
            <a:off x="162019" y="5717235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6" name="Espace réservé du texte 21">
            <a:extLst>
              <a:ext uri="{FF2B5EF4-FFF2-40B4-BE49-F238E27FC236}">
                <a16:creationId xmlns:a16="http://schemas.microsoft.com/office/drawing/2014/main" id="{9D2D9D9F-6B68-4045-3858-9DF5C7FA29E2}"/>
              </a:ext>
            </a:extLst>
          </p:cNvPr>
          <p:cNvSpPr>
            <a:spLocks noGrp="1"/>
          </p:cNvSpPr>
          <p:nvPr>
            <p:ph type="body" sz="quarter" idx="215" hasCustomPrompt="1"/>
          </p:nvPr>
        </p:nvSpPr>
        <p:spPr>
          <a:xfrm>
            <a:off x="162019" y="594239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FB69A317-6F93-10D1-9692-03E40C10DC59}"/>
              </a:ext>
            </a:extLst>
          </p:cNvPr>
          <p:cNvSpPr>
            <a:spLocks noGrp="1"/>
          </p:cNvSpPr>
          <p:nvPr>
            <p:ph type="body" sz="quarter" idx="216" hasCustomPrompt="1"/>
          </p:nvPr>
        </p:nvSpPr>
        <p:spPr>
          <a:xfrm>
            <a:off x="2070680" y="1253628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8" name="Espace réservé du texte 21">
            <a:extLst>
              <a:ext uri="{FF2B5EF4-FFF2-40B4-BE49-F238E27FC236}">
                <a16:creationId xmlns:a16="http://schemas.microsoft.com/office/drawing/2014/main" id="{D6BCFD04-9A28-E186-CB25-9CCC5881F086}"/>
              </a:ext>
            </a:extLst>
          </p:cNvPr>
          <p:cNvSpPr>
            <a:spLocks noGrp="1"/>
          </p:cNvSpPr>
          <p:nvPr>
            <p:ph type="body" sz="quarter" idx="217" hasCustomPrompt="1"/>
          </p:nvPr>
        </p:nvSpPr>
        <p:spPr>
          <a:xfrm>
            <a:off x="2070680" y="1476758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5F917728-D1E3-F919-5C17-01140EF3FAB4}"/>
              </a:ext>
            </a:extLst>
          </p:cNvPr>
          <p:cNvSpPr>
            <a:spLocks noGrp="1"/>
          </p:cNvSpPr>
          <p:nvPr>
            <p:ph type="body" sz="quarter" idx="218" hasCustomPrompt="1"/>
          </p:nvPr>
        </p:nvSpPr>
        <p:spPr>
          <a:xfrm>
            <a:off x="7877887" y="1222675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20" name="Espace réservé du texte 21">
            <a:extLst>
              <a:ext uri="{FF2B5EF4-FFF2-40B4-BE49-F238E27FC236}">
                <a16:creationId xmlns:a16="http://schemas.microsoft.com/office/drawing/2014/main" id="{BC63D906-4381-B9CE-C750-B65742D36A85}"/>
              </a:ext>
            </a:extLst>
          </p:cNvPr>
          <p:cNvSpPr>
            <a:spLocks noGrp="1"/>
          </p:cNvSpPr>
          <p:nvPr>
            <p:ph type="body" sz="quarter" idx="219" hasCustomPrompt="1"/>
          </p:nvPr>
        </p:nvSpPr>
        <p:spPr>
          <a:xfrm>
            <a:off x="7877887" y="1448186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9AC388BB-B8CD-847B-3BC7-36B43F3276AB}"/>
              </a:ext>
            </a:extLst>
          </p:cNvPr>
          <p:cNvSpPr>
            <a:spLocks noGrp="1"/>
          </p:cNvSpPr>
          <p:nvPr>
            <p:ph type="body" sz="quarter" idx="220" hasCustomPrompt="1"/>
          </p:nvPr>
        </p:nvSpPr>
        <p:spPr>
          <a:xfrm>
            <a:off x="5949147" y="122505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446447EA-6B8D-2635-12B4-6574BAE088AB}"/>
              </a:ext>
            </a:extLst>
          </p:cNvPr>
          <p:cNvSpPr>
            <a:spLocks noGrp="1"/>
          </p:cNvSpPr>
          <p:nvPr>
            <p:ph type="body" sz="quarter" idx="221" hasCustomPrompt="1"/>
          </p:nvPr>
        </p:nvSpPr>
        <p:spPr>
          <a:xfrm>
            <a:off x="5951528" y="145056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33BC0B3F-BEE6-D4F0-554D-2D216A1A778C}"/>
              </a:ext>
            </a:extLst>
          </p:cNvPr>
          <p:cNvSpPr>
            <a:spLocks noGrp="1"/>
          </p:cNvSpPr>
          <p:nvPr>
            <p:ph type="body" sz="quarter" idx="222" hasCustomPrompt="1"/>
          </p:nvPr>
        </p:nvSpPr>
        <p:spPr>
          <a:xfrm>
            <a:off x="4017056" y="1230492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24" name="Espace réservé du texte 21">
            <a:extLst>
              <a:ext uri="{FF2B5EF4-FFF2-40B4-BE49-F238E27FC236}">
                <a16:creationId xmlns:a16="http://schemas.microsoft.com/office/drawing/2014/main" id="{CFC5B308-0551-F8C4-0210-9E21827A76D3}"/>
              </a:ext>
            </a:extLst>
          </p:cNvPr>
          <p:cNvSpPr>
            <a:spLocks noGrp="1"/>
          </p:cNvSpPr>
          <p:nvPr>
            <p:ph type="body" sz="quarter" idx="223" hasCustomPrompt="1"/>
          </p:nvPr>
        </p:nvSpPr>
        <p:spPr>
          <a:xfrm>
            <a:off x="4017056" y="1458383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84834A07-DB57-EF26-CA27-6F1EAA9CA610}"/>
              </a:ext>
            </a:extLst>
          </p:cNvPr>
          <p:cNvSpPr>
            <a:spLocks noGrp="1"/>
          </p:cNvSpPr>
          <p:nvPr>
            <p:ph type="body" sz="quarter" idx="224" hasCustomPrompt="1"/>
          </p:nvPr>
        </p:nvSpPr>
        <p:spPr>
          <a:xfrm>
            <a:off x="2084966" y="2384574"/>
            <a:ext cx="1858310" cy="218579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26" name="Espace réservé du texte 21">
            <a:extLst>
              <a:ext uri="{FF2B5EF4-FFF2-40B4-BE49-F238E27FC236}">
                <a16:creationId xmlns:a16="http://schemas.microsoft.com/office/drawing/2014/main" id="{24912D3C-D287-241F-00C4-F42F08EC9063}"/>
              </a:ext>
            </a:extLst>
          </p:cNvPr>
          <p:cNvSpPr>
            <a:spLocks noGrp="1"/>
          </p:cNvSpPr>
          <p:nvPr>
            <p:ph type="body" sz="quarter" idx="225" hasCustomPrompt="1"/>
          </p:nvPr>
        </p:nvSpPr>
        <p:spPr>
          <a:xfrm>
            <a:off x="2084966" y="2607704"/>
            <a:ext cx="1858310" cy="8308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27" name="Espace réservé du texte 5">
            <a:extLst>
              <a:ext uri="{FF2B5EF4-FFF2-40B4-BE49-F238E27FC236}">
                <a16:creationId xmlns:a16="http://schemas.microsoft.com/office/drawing/2014/main" id="{751849A2-0864-7DB3-7462-A7A32F52FA3B}"/>
              </a:ext>
            </a:extLst>
          </p:cNvPr>
          <p:cNvSpPr>
            <a:spLocks noGrp="1"/>
          </p:cNvSpPr>
          <p:nvPr>
            <p:ph type="body" sz="quarter" idx="226" hasCustomPrompt="1"/>
          </p:nvPr>
        </p:nvSpPr>
        <p:spPr>
          <a:xfrm>
            <a:off x="4030563" y="2366687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28" name="Espace réservé du texte 21">
            <a:extLst>
              <a:ext uri="{FF2B5EF4-FFF2-40B4-BE49-F238E27FC236}">
                <a16:creationId xmlns:a16="http://schemas.microsoft.com/office/drawing/2014/main" id="{9D89575A-DA83-8BE9-6979-93D2E04592D3}"/>
              </a:ext>
            </a:extLst>
          </p:cNvPr>
          <p:cNvSpPr>
            <a:spLocks noGrp="1"/>
          </p:cNvSpPr>
          <p:nvPr>
            <p:ph type="body" sz="quarter" idx="227" hasCustomPrompt="1"/>
          </p:nvPr>
        </p:nvSpPr>
        <p:spPr>
          <a:xfrm>
            <a:off x="4030563" y="258981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6BB45BCA-5ED0-BE43-3DFE-46B9980C1E5D}"/>
              </a:ext>
            </a:extLst>
          </p:cNvPr>
          <p:cNvSpPr>
            <a:spLocks noGrp="1"/>
          </p:cNvSpPr>
          <p:nvPr>
            <p:ph type="body" sz="quarter" idx="228" hasCustomPrompt="1"/>
          </p:nvPr>
        </p:nvSpPr>
        <p:spPr>
          <a:xfrm>
            <a:off x="5965814" y="2354043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30" name="Espace réservé du texte 21">
            <a:extLst>
              <a:ext uri="{FF2B5EF4-FFF2-40B4-BE49-F238E27FC236}">
                <a16:creationId xmlns:a16="http://schemas.microsoft.com/office/drawing/2014/main" id="{970A8656-CDDF-4270-C18E-3E27346B4482}"/>
              </a:ext>
            </a:extLst>
          </p:cNvPr>
          <p:cNvSpPr>
            <a:spLocks noGrp="1"/>
          </p:cNvSpPr>
          <p:nvPr>
            <p:ph type="body" sz="quarter" idx="229" hasCustomPrompt="1"/>
          </p:nvPr>
        </p:nvSpPr>
        <p:spPr>
          <a:xfrm>
            <a:off x="5965814" y="2584316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31" name="Espace réservé du texte 5">
            <a:extLst>
              <a:ext uri="{FF2B5EF4-FFF2-40B4-BE49-F238E27FC236}">
                <a16:creationId xmlns:a16="http://schemas.microsoft.com/office/drawing/2014/main" id="{9A2DC783-C187-DDFD-FD38-86BE9487A988}"/>
              </a:ext>
            </a:extLst>
          </p:cNvPr>
          <p:cNvSpPr>
            <a:spLocks noGrp="1"/>
          </p:cNvSpPr>
          <p:nvPr>
            <p:ph type="body" sz="quarter" idx="230" hasCustomPrompt="1"/>
          </p:nvPr>
        </p:nvSpPr>
        <p:spPr>
          <a:xfrm>
            <a:off x="7891964" y="2354043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EDC5B043-21F3-663A-9CA8-F66F2D3F95DC}"/>
              </a:ext>
            </a:extLst>
          </p:cNvPr>
          <p:cNvSpPr>
            <a:spLocks noGrp="1"/>
          </p:cNvSpPr>
          <p:nvPr>
            <p:ph type="body" sz="quarter" idx="231" hasCustomPrompt="1"/>
          </p:nvPr>
        </p:nvSpPr>
        <p:spPr>
          <a:xfrm>
            <a:off x="7891964" y="2584316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33" name="Espace réservé du texte 5">
            <a:extLst>
              <a:ext uri="{FF2B5EF4-FFF2-40B4-BE49-F238E27FC236}">
                <a16:creationId xmlns:a16="http://schemas.microsoft.com/office/drawing/2014/main" id="{F8ECCDFF-A04D-FDBB-278C-C82A798A58C2}"/>
              </a:ext>
            </a:extLst>
          </p:cNvPr>
          <p:cNvSpPr>
            <a:spLocks noGrp="1"/>
          </p:cNvSpPr>
          <p:nvPr>
            <p:ph type="body" sz="quarter" idx="232" hasCustomPrompt="1"/>
          </p:nvPr>
        </p:nvSpPr>
        <p:spPr>
          <a:xfrm>
            <a:off x="2089728" y="3489764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34" name="Espace réservé du texte 21">
            <a:extLst>
              <a:ext uri="{FF2B5EF4-FFF2-40B4-BE49-F238E27FC236}">
                <a16:creationId xmlns:a16="http://schemas.microsoft.com/office/drawing/2014/main" id="{B841F75D-E77D-27A9-10B3-EB55EC3A455B}"/>
              </a:ext>
            </a:extLst>
          </p:cNvPr>
          <p:cNvSpPr>
            <a:spLocks noGrp="1"/>
          </p:cNvSpPr>
          <p:nvPr>
            <p:ph type="body" sz="quarter" idx="233" hasCustomPrompt="1"/>
          </p:nvPr>
        </p:nvSpPr>
        <p:spPr>
          <a:xfrm>
            <a:off x="2089728" y="3715275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ED2F89D5-C560-E9F2-827B-F26AB020C856}"/>
              </a:ext>
            </a:extLst>
          </p:cNvPr>
          <p:cNvSpPr>
            <a:spLocks noGrp="1"/>
          </p:cNvSpPr>
          <p:nvPr>
            <p:ph type="body" sz="quarter" idx="234" hasCustomPrompt="1"/>
          </p:nvPr>
        </p:nvSpPr>
        <p:spPr>
          <a:xfrm>
            <a:off x="4024199" y="3480347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36" name="Espace réservé du texte 21">
            <a:extLst>
              <a:ext uri="{FF2B5EF4-FFF2-40B4-BE49-F238E27FC236}">
                <a16:creationId xmlns:a16="http://schemas.microsoft.com/office/drawing/2014/main" id="{27C2B866-BBD2-53DD-9F99-52790CEDC2F4}"/>
              </a:ext>
            </a:extLst>
          </p:cNvPr>
          <p:cNvSpPr>
            <a:spLocks noGrp="1"/>
          </p:cNvSpPr>
          <p:nvPr>
            <p:ph type="body" sz="quarter" idx="235" hasCustomPrompt="1"/>
          </p:nvPr>
        </p:nvSpPr>
        <p:spPr>
          <a:xfrm>
            <a:off x="4017056" y="3710620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37" name="Espace réservé du texte 5">
            <a:extLst>
              <a:ext uri="{FF2B5EF4-FFF2-40B4-BE49-F238E27FC236}">
                <a16:creationId xmlns:a16="http://schemas.microsoft.com/office/drawing/2014/main" id="{6108CA6D-D500-A7C7-BCDB-74EC2372C30E}"/>
              </a:ext>
            </a:extLst>
          </p:cNvPr>
          <p:cNvSpPr>
            <a:spLocks noGrp="1"/>
          </p:cNvSpPr>
          <p:nvPr>
            <p:ph type="body" sz="quarter" idx="236" hasCustomPrompt="1"/>
          </p:nvPr>
        </p:nvSpPr>
        <p:spPr>
          <a:xfrm>
            <a:off x="5965814" y="346854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38" name="Espace réservé du texte 21">
            <a:extLst>
              <a:ext uri="{FF2B5EF4-FFF2-40B4-BE49-F238E27FC236}">
                <a16:creationId xmlns:a16="http://schemas.microsoft.com/office/drawing/2014/main" id="{32774753-D377-01E2-1079-65010CC551B8}"/>
              </a:ext>
            </a:extLst>
          </p:cNvPr>
          <p:cNvSpPr>
            <a:spLocks noGrp="1"/>
          </p:cNvSpPr>
          <p:nvPr>
            <p:ph type="body" sz="quarter" idx="237" hasCustomPrompt="1"/>
          </p:nvPr>
        </p:nvSpPr>
        <p:spPr>
          <a:xfrm>
            <a:off x="5965814" y="3698819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39" name="Espace réservé du texte 5">
            <a:extLst>
              <a:ext uri="{FF2B5EF4-FFF2-40B4-BE49-F238E27FC236}">
                <a16:creationId xmlns:a16="http://schemas.microsoft.com/office/drawing/2014/main" id="{58DE7F88-BD26-FD60-8D94-C205F66AC5D0}"/>
              </a:ext>
            </a:extLst>
          </p:cNvPr>
          <p:cNvSpPr>
            <a:spLocks noGrp="1"/>
          </p:cNvSpPr>
          <p:nvPr>
            <p:ph type="body" sz="quarter" idx="238" hasCustomPrompt="1"/>
          </p:nvPr>
        </p:nvSpPr>
        <p:spPr>
          <a:xfrm>
            <a:off x="7892173" y="3468215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40" name="Espace réservé du texte 21">
            <a:extLst>
              <a:ext uri="{FF2B5EF4-FFF2-40B4-BE49-F238E27FC236}">
                <a16:creationId xmlns:a16="http://schemas.microsoft.com/office/drawing/2014/main" id="{24CAD5C4-448E-70F0-2C22-D7072EE4B56A}"/>
              </a:ext>
            </a:extLst>
          </p:cNvPr>
          <p:cNvSpPr>
            <a:spLocks noGrp="1"/>
          </p:cNvSpPr>
          <p:nvPr>
            <p:ph type="body" sz="quarter" idx="239" hasCustomPrompt="1"/>
          </p:nvPr>
        </p:nvSpPr>
        <p:spPr>
          <a:xfrm>
            <a:off x="7892173" y="3698488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41" name="Espace réservé du texte 5">
            <a:extLst>
              <a:ext uri="{FF2B5EF4-FFF2-40B4-BE49-F238E27FC236}">
                <a16:creationId xmlns:a16="http://schemas.microsoft.com/office/drawing/2014/main" id="{6F7BC0CC-4697-7B80-CDDA-FF5963520842}"/>
              </a:ext>
            </a:extLst>
          </p:cNvPr>
          <p:cNvSpPr>
            <a:spLocks noGrp="1"/>
          </p:cNvSpPr>
          <p:nvPr>
            <p:ph type="body" sz="quarter" idx="240" hasCustomPrompt="1"/>
          </p:nvPr>
        </p:nvSpPr>
        <p:spPr>
          <a:xfrm>
            <a:off x="2092109" y="4601972"/>
            <a:ext cx="1858310" cy="218579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42" name="Espace réservé du texte 21">
            <a:extLst>
              <a:ext uri="{FF2B5EF4-FFF2-40B4-BE49-F238E27FC236}">
                <a16:creationId xmlns:a16="http://schemas.microsoft.com/office/drawing/2014/main" id="{19D845DC-C295-4463-B3DB-4AB8DC629BFB}"/>
              </a:ext>
            </a:extLst>
          </p:cNvPr>
          <p:cNvSpPr>
            <a:spLocks noGrp="1"/>
          </p:cNvSpPr>
          <p:nvPr>
            <p:ph type="body" sz="quarter" idx="241" hasCustomPrompt="1"/>
          </p:nvPr>
        </p:nvSpPr>
        <p:spPr>
          <a:xfrm>
            <a:off x="2089537" y="4829591"/>
            <a:ext cx="1858310" cy="8308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E7AFC5F1-1496-9221-E23F-B9589936FABA}"/>
              </a:ext>
            </a:extLst>
          </p:cNvPr>
          <p:cNvSpPr>
            <a:spLocks noGrp="1"/>
          </p:cNvSpPr>
          <p:nvPr>
            <p:ph type="body" sz="quarter" idx="242" hasCustomPrompt="1"/>
          </p:nvPr>
        </p:nvSpPr>
        <p:spPr>
          <a:xfrm>
            <a:off x="4026580" y="459462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44" name="Espace réservé du texte 21">
            <a:extLst>
              <a:ext uri="{FF2B5EF4-FFF2-40B4-BE49-F238E27FC236}">
                <a16:creationId xmlns:a16="http://schemas.microsoft.com/office/drawing/2014/main" id="{45A169D4-0314-B32E-F5CA-9E565D1DB085}"/>
              </a:ext>
            </a:extLst>
          </p:cNvPr>
          <p:cNvSpPr>
            <a:spLocks noGrp="1"/>
          </p:cNvSpPr>
          <p:nvPr>
            <p:ph type="body" sz="quarter" idx="243" hasCustomPrompt="1"/>
          </p:nvPr>
        </p:nvSpPr>
        <p:spPr>
          <a:xfrm>
            <a:off x="4031342" y="482013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45" name="Espace réservé du texte 5">
            <a:extLst>
              <a:ext uri="{FF2B5EF4-FFF2-40B4-BE49-F238E27FC236}">
                <a16:creationId xmlns:a16="http://schemas.microsoft.com/office/drawing/2014/main" id="{1BCE7DFB-9132-5AD2-4429-EDCCCFD759D8}"/>
              </a:ext>
            </a:extLst>
          </p:cNvPr>
          <p:cNvSpPr>
            <a:spLocks noGrp="1"/>
          </p:cNvSpPr>
          <p:nvPr>
            <p:ph type="body" sz="quarter" idx="244" hasCustomPrompt="1"/>
          </p:nvPr>
        </p:nvSpPr>
        <p:spPr>
          <a:xfrm>
            <a:off x="5963433" y="4574071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46" name="Espace réservé du texte 21">
            <a:extLst>
              <a:ext uri="{FF2B5EF4-FFF2-40B4-BE49-F238E27FC236}">
                <a16:creationId xmlns:a16="http://schemas.microsoft.com/office/drawing/2014/main" id="{3BDB1A3A-CDB8-B204-3C6C-BB9370BCCDA5}"/>
              </a:ext>
            </a:extLst>
          </p:cNvPr>
          <p:cNvSpPr>
            <a:spLocks noGrp="1"/>
          </p:cNvSpPr>
          <p:nvPr>
            <p:ph type="body" sz="quarter" idx="245" hasCustomPrompt="1"/>
          </p:nvPr>
        </p:nvSpPr>
        <p:spPr>
          <a:xfrm>
            <a:off x="5965814" y="4804344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47" name="Espace réservé du texte 5">
            <a:extLst>
              <a:ext uri="{FF2B5EF4-FFF2-40B4-BE49-F238E27FC236}">
                <a16:creationId xmlns:a16="http://schemas.microsoft.com/office/drawing/2014/main" id="{2CFBAA47-3D5E-A4E8-40B0-462F362AD60A}"/>
              </a:ext>
            </a:extLst>
          </p:cNvPr>
          <p:cNvSpPr>
            <a:spLocks noGrp="1"/>
          </p:cNvSpPr>
          <p:nvPr>
            <p:ph type="body" sz="quarter" idx="246" hasCustomPrompt="1"/>
          </p:nvPr>
        </p:nvSpPr>
        <p:spPr>
          <a:xfrm>
            <a:off x="7891141" y="4573743"/>
            <a:ext cx="1858310" cy="218579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48" name="Espace réservé du texte 21">
            <a:extLst>
              <a:ext uri="{FF2B5EF4-FFF2-40B4-BE49-F238E27FC236}">
                <a16:creationId xmlns:a16="http://schemas.microsoft.com/office/drawing/2014/main" id="{229E9F02-0947-8917-E9EB-CC26341FF40A}"/>
              </a:ext>
            </a:extLst>
          </p:cNvPr>
          <p:cNvSpPr>
            <a:spLocks noGrp="1"/>
          </p:cNvSpPr>
          <p:nvPr>
            <p:ph type="body" sz="quarter" idx="247" hasCustomPrompt="1"/>
          </p:nvPr>
        </p:nvSpPr>
        <p:spPr>
          <a:xfrm>
            <a:off x="7893522" y="4804016"/>
            <a:ext cx="1858310" cy="8308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49" name="Espace réservé du texte 5">
            <a:extLst>
              <a:ext uri="{FF2B5EF4-FFF2-40B4-BE49-F238E27FC236}">
                <a16:creationId xmlns:a16="http://schemas.microsoft.com/office/drawing/2014/main" id="{0CDBA05E-4E91-75AA-B5DD-19A559B0F7D3}"/>
              </a:ext>
            </a:extLst>
          </p:cNvPr>
          <p:cNvSpPr>
            <a:spLocks noGrp="1"/>
          </p:cNvSpPr>
          <p:nvPr>
            <p:ph type="body" sz="quarter" idx="248" hasCustomPrompt="1"/>
          </p:nvPr>
        </p:nvSpPr>
        <p:spPr>
          <a:xfrm>
            <a:off x="2099215" y="571450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50" name="Espace réservé du texte 21">
            <a:extLst>
              <a:ext uri="{FF2B5EF4-FFF2-40B4-BE49-F238E27FC236}">
                <a16:creationId xmlns:a16="http://schemas.microsoft.com/office/drawing/2014/main" id="{98AAD054-9A4C-0DED-B24E-1B3E89BDC5BD}"/>
              </a:ext>
            </a:extLst>
          </p:cNvPr>
          <p:cNvSpPr>
            <a:spLocks noGrp="1"/>
          </p:cNvSpPr>
          <p:nvPr>
            <p:ph type="body" sz="quarter" idx="249" hasCustomPrompt="1"/>
          </p:nvPr>
        </p:nvSpPr>
        <p:spPr>
          <a:xfrm>
            <a:off x="2101602" y="594239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51" name="Espace réservé du texte 5">
            <a:extLst>
              <a:ext uri="{FF2B5EF4-FFF2-40B4-BE49-F238E27FC236}">
                <a16:creationId xmlns:a16="http://schemas.microsoft.com/office/drawing/2014/main" id="{80D2997B-2307-4817-6E45-1E761CBE01E5}"/>
              </a:ext>
            </a:extLst>
          </p:cNvPr>
          <p:cNvSpPr>
            <a:spLocks noGrp="1"/>
          </p:cNvSpPr>
          <p:nvPr>
            <p:ph type="body" sz="quarter" idx="250" hasCustomPrompt="1"/>
          </p:nvPr>
        </p:nvSpPr>
        <p:spPr>
          <a:xfrm>
            <a:off x="4031342" y="5709954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52" name="Espace réservé du texte 21">
            <a:extLst>
              <a:ext uri="{FF2B5EF4-FFF2-40B4-BE49-F238E27FC236}">
                <a16:creationId xmlns:a16="http://schemas.microsoft.com/office/drawing/2014/main" id="{D80A6AA8-125A-9B21-C788-7E14AB4C3D04}"/>
              </a:ext>
            </a:extLst>
          </p:cNvPr>
          <p:cNvSpPr>
            <a:spLocks noGrp="1"/>
          </p:cNvSpPr>
          <p:nvPr>
            <p:ph type="body" sz="quarter" idx="251" hasCustomPrompt="1"/>
          </p:nvPr>
        </p:nvSpPr>
        <p:spPr>
          <a:xfrm>
            <a:off x="4033723" y="5935465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53" name="Espace réservé du texte 5">
            <a:extLst>
              <a:ext uri="{FF2B5EF4-FFF2-40B4-BE49-F238E27FC236}">
                <a16:creationId xmlns:a16="http://schemas.microsoft.com/office/drawing/2014/main" id="{EDCC584D-9164-233C-0D92-C97085404117}"/>
              </a:ext>
            </a:extLst>
          </p:cNvPr>
          <p:cNvSpPr>
            <a:spLocks noGrp="1"/>
          </p:cNvSpPr>
          <p:nvPr>
            <p:ph type="body" sz="quarter" idx="252" hasCustomPrompt="1"/>
          </p:nvPr>
        </p:nvSpPr>
        <p:spPr>
          <a:xfrm>
            <a:off x="5975338" y="5698798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54" name="Espace réservé du texte 21">
            <a:extLst>
              <a:ext uri="{FF2B5EF4-FFF2-40B4-BE49-F238E27FC236}">
                <a16:creationId xmlns:a16="http://schemas.microsoft.com/office/drawing/2014/main" id="{F05EDF5E-BD4B-3DD8-E9E6-640AAEC277A1}"/>
              </a:ext>
            </a:extLst>
          </p:cNvPr>
          <p:cNvSpPr>
            <a:spLocks noGrp="1"/>
          </p:cNvSpPr>
          <p:nvPr>
            <p:ph type="body" sz="quarter" idx="253" hasCustomPrompt="1"/>
          </p:nvPr>
        </p:nvSpPr>
        <p:spPr>
          <a:xfrm>
            <a:off x="5975338" y="5925893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55" name="Espace réservé du texte 21">
            <a:extLst>
              <a:ext uri="{FF2B5EF4-FFF2-40B4-BE49-F238E27FC236}">
                <a16:creationId xmlns:a16="http://schemas.microsoft.com/office/drawing/2014/main" id="{1B6F83D1-1977-D4DC-33BC-68599EDC72B6}"/>
              </a:ext>
            </a:extLst>
          </p:cNvPr>
          <p:cNvSpPr>
            <a:spLocks noGrp="1"/>
          </p:cNvSpPr>
          <p:nvPr>
            <p:ph type="body" sz="quarter" idx="255" hasCustomPrompt="1"/>
          </p:nvPr>
        </p:nvSpPr>
        <p:spPr>
          <a:xfrm>
            <a:off x="7893523" y="591737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56" name="Titre 52">
            <a:extLst>
              <a:ext uri="{FF2B5EF4-FFF2-40B4-BE49-F238E27FC236}">
                <a16:creationId xmlns:a16="http://schemas.microsoft.com/office/drawing/2014/main" id="{01D6FB08-335D-D447-09AE-6A3E2D6731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6789" y="-5684"/>
            <a:ext cx="9906000" cy="865312"/>
          </a:xfrm>
          <a:prstGeom prst="rect">
            <a:avLst/>
          </a:prstGeom>
          <a:noFill/>
        </p:spPr>
        <p:txBody>
          <a:bodyPr anchor="ctr"/>
          <a:lstStyle>
            <a:lvl1pPr>
              <a:defRPr sz="40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r>
              <a:rPr lang="fr-FR" dirty="0"/>
              <a:t>Programme  + date</a:t>
            </a:r>
          </a:p>
        </p:txBody>
      </p:sp>
      <p:sp>
        <p:nvSpPr>
          <p:cNvPr id="57" name="Espace réservé du texte 5">
            <a:extLst>
              <a:ext uri="{FF2B5EF4-FFF2-40B4-BE49-F238E27FC236}">
                <a16:creationId xmlns:a16="http://schemas.microsoft.com/office/drawing/2014/main" id="{8A296EBA-0A8B-B525-9544-D6FA41AE582B}"/>
              </a:ext>
            </a:extLst>
          </p:cNvPr>
          <p:cNvSpPr>
            <a:spLocks noGrp="1"/>
          </p:cNvSpPr>
          <p:nvPr>
            <p:ph type="body" sz="quarter" idx="256" hasCustomPrompt="1"/>
          </p:nvPr>
        </p:nvSpPr>
        <p:spPr>
          <a:xfrm>
            <a:off x="7885671" y="5704125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83" name="Espace réservé du texte 25">
            <a:extLst>
              <a:ext uri="{FF2B5EF4-FFF2-40B4-BE49-F238E27FC236}">
                <a16:creationId xmlns:a16="http://schemas.microsoft.com/office/drawing/2014/main" id="{7E3E41CF-AFC4-530A-C105-0158780D799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889" y="943185"/>
            <a:ext cx="1845457" cy="28514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4" name="Espace réservé du texte 25">
            <a:extLst>
              <a:ext uri="{FF2B5EF4-FFF2-40B4-BE49-F238E27FC236}">
                <a16:creationId xmlns:a16="http://schemas.microsoft.com/office/drawing/2014/main" id="{7D9E3E52-8373-2904-0B1C-F491E6884C80}"/>
              </a:ext>
            </a:extLst>
          </p:cNvPr>
          <p:cNvSpPr>
            <a:spLocks noGrp="1"/>
          </p:cNvSpPr>
          <p:nvPr>
            <p:ph type="body" sz="quarter" idx="257" hasCustomPrompt="1"/>
          </p:nvPr>
        </p:nvSpPr>
        <p:spPr>
          <a:xfrm>
            <a:off x="2076420" y="941941"/>
            <a:ext cx="1845457" cy="28514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5" name="Espace réservé du texte 25">
            <a:extLst>
              <a:ext uri="{FF2B5EF4-FFF2-40B4-BE49-F238E27FC236}">
                <a16:creationId xmlns:a16="http://schemas.microsoft.com/office/drawing/2014/main" id="{EDB5E1D1-B44C-DE07-C2DB-91A1537AC8F9}"/>
              </a:ext>
            </a:extLst>
          </p:cNvPr>
          <p:cNvSpPr>
            <a:spLocks noGrp="1"/>
          </p:cNvSpPr>
          <p:nvPr>
            <p:ph type="body" sz="quarter" idx="258" hasCustomPrompt="1"/>
          </p:nvPr>
        </p:nvSpPr>
        <p:spPr>
          <a:xfrm>
            <a:off x="4036182" y="952604"/>
            <a:ext cx="1845457" cy="28514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6" name="Espace réservé du texte 25">
            <a:extLst>
              <a:ext uri="{FF2B5EF4-FFF2-40B4-BE49-F238E27FC236}">
                <a16:creationId xmlns:a16="http://schemas.microsoft.com/office/drawing/2014/main" id="{AD72D6A1-1169-5D9B-94B5-04AC9DAC760C}"/>
              </a:ext>
            </a:extLst>
          </p:cNvPr>
          <p:cNvSpPr>
            <a:spLocks noGrp="1"/>
          </p:cNvSpPr>
          <p:nvPr>
            <p:ph type="body" sz="quarter" idx="259" hasCustomPrompt="1"/>
          </p:nvPr>
        </p:nvSpPr>
        <p:spPr>
          <a:xfrm>
            <a:off x="5964271" y="930643"/>
            <a:ext cx="1845457" cy="28514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7" name="Espace réservé du texte 25">
            <a:extLst>
              <a:ext uri="{FF2B5EF4-FFF2-40B4-BE49-F238E27FC236}">
                <a16:creationId xmlns:a16="http://schemas.microsoft.com/office/drawing/2014/main" id="{F533EA48-10ED-2D35-EF95-3948F2CE4086}"/>
              </a:ext>
            </a:extLst>
          </p:cNvPr>
          <p:cNvSpPr>
            <a:spLocks noGrp="1"/>
          </p:cNvSpPr>
          <p:nvPr>
            <p:ph type="body" sz="quarter" idx="260" hasCustomPrompt="1"/>
          </p:nvPr>
        </p:nvSpPr>
        <p:spPr>
          <a:xfrm>
            <a:off x="7892097" y="941941"/>
            <a:ext cx="1845457" cy="28514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pic>
        <p:nvPicPr>
          <p:cNvPr id="88" name="Graphique 87">
            <a:extLst>
              <a:ext uri="{FF2B5EF4-FFF2-40B4-BE49-F238E27FC236}">
                <a16:creationId xmlns:a16="http://schemas.microsoft.com/office/drawing/2014/main" id="{CD241394-184F-BD3B-38BA-F92B9483C8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79766" y="70414"/>
            <a:ext cx="1419445" cy="792032"/>
          </a:xfrm>
          <a:prstGeom prst="rect">
            <a:avLst/>
          </a:prstGeom>
        </p:spPr>
      </p:pic>
      <p:pic>
        <p:nvPicPr>
          <p:cNvPr id="89" name="Graphique 88">
            <a:extLst>
              <a:ext uri="{FF2B5EF4-FFF2-40B4-BE49-F238E27FC236}">
                <a16:creationId xmlns:a16="http://schemas.microsoft.com/office/drawing/2014/main" id="{82418344-2F24-3B69-B6EC-D1932CA097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8075852" y="116468"/>
            <a:ext cx="627805" cy="73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649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jours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que 6">
            <a:extLst>
              <a:ext uri="{FF2B5EF4-FFF2-40B4-BE49-F238E27FC236}">
                <a16:creationId xmlns:a16="http://schemas.microsoft.com/office/drawing/2014/main" id="{A1F7B186-BB8B-CC9A-9639-210722306E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503" y="4023435"/>
            <a:ext cx="2314387" cy="2696546"/>
          </a:xfrm>
          <a:prstGeom prst="rect">
            <a:avLst/>
          </a:prstGeom>
        </p:spPr>
      </p:pic>
      <p:sp>
        <p:nvSpPr>
          <p:cNvPr id="18" name="Titre 17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915458" cy="1080000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l">
              <a:defRPr sz="40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0"/>
          </p:nvPr>
        </p:nvSpPr>
        <p:spPr>
          <a:xfrm>
            <a:off x="-14942" y="1079999"/>
            <a:ext cx="9930400" cy="451506"/>
          </a:xfrm>
          <a:prstGeom prst="rect">
            <a:avLst/>
          </a:prstGeom>
          <a:solidFill>
            <a:srgbClr val="D89F3F"/>
          </a:solidFill>
        </p:spPr>
        <p:txBody>
          <a:bodyPr>
            <a:normAutofit/>
          </a:bodyPr>
          <a:lstStyle>
            <a:lvl1pPr marL="0" indent="0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8" name="Espace réservé du texte 25">
            <a:extLst>
              <a:ext uri="{FF2B5EF4-FFF2-40B4-BE49-F238E27FC236}">
                <a16:creationId xmlns:a16="http://schemas.microsoft.com/office/drawing/2014/main" id="{0A27022E-DF2B-EB20-D3B5-8EFAB91620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110" y="1609131"/>
            <a:ext cx="1559168" cy="349314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" name="Espace réservé du texte 21">
            <a:extLst>
              <a:ext uri="{FF2B5EF4-FFF2-40B4-BE49-F238E27FC236}">
                <a16:creationId xmlns:a16="http://schemas.microsoft.com/office/drawing/2014/main" id="{CCB9C136-4587-E960-3842-3DB77E0F17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303" y="1969784"/>
            <a:ext cx="1552976" cy="4730620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0" name="Espace réservé du texte 25">
            <a:extLst>
              <a:ext uri="{FF2B5EF4-FFF2-40B4-BE49-F238E27FC236}">
                <a16:creationId xmlns:a16="http://schemas.microsoft.com/office/drawing/2014/main" id="{39313C09-535C-CF09-88B2-4A7329D4442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89867" y="1609131"/>
            <a:ext cx="1559168" cy="349314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1" name="Espace réservé du texte 21">
            <a:extLst>
              <a:ext uri="{FF2B5EF4-FFF2-40B4-BE49-F238E27FC236}">
                <a16:creationId xmlns:a16="http://schemas.microsoft.com/office/drawing/2014/main" id="{B929E5F1-53C6-904A-6626-8BA9A7018EC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96060" y="1969784"/>
            <a:ext cx="1552976" cy="4730620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2" name="Espace réservé du texte 25">
            <a:extLst>
              <a:ext uri="{FF2B5EF4-FFF2-40B4-BE49-F238E27FC236}">
                <a16:creationId xmlns:a16="http://schemas.microsoft.com/office/drawing/2014/main" id="{49DA92FC-0C51-ECC0-DA02-C691C60CA9E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40311" y="1609131"/>
            <a:ext cx="1559168" cy="349314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3" name="Espace réservé du texte 21">
            <a:extLst>
              <a:ext uri="{FF2B5EF4-FFF2-40B4-BE49-F238E27FC236}">
                <a16:creationId xmlns:a16="http://schemas.microsoft.com/office/drawing/2014/main" id="{61DDE437-4BB9-3DA1-7854-9ACEC704BF4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46504" y="1969784"/>
            <a:ext cx="1552976" cy="4730620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4" name="Espace réservé du texte 25">
            <a:extLst>
              <a:ext uri="{FF2B5EF4-FFF2-40B4-BE49-F238E27FC236}">
                <a16:creationId xmlns:a16="http://schemas.microsoft.com/office/drawing/2014/main" id="{4B2AD538-8A6B-BD3C-5096-603605C1AEA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93694" y="1609131"/>
            <a:ext cx="1559168" cy="349314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5" name="Espace réservé du texte 21">
            <a:extLst>
              <a:ext uri="{FF2B5EF4-FFF2-40B4-BE49-F238E27FC236}">
                <a16:creationId xmlns:a16="http://schemas.microsoft.com/office/drawing/2014/main" id="{7B821D6C-F675-2A0A-E184-9CCC2E7BF07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999887" y="1969784"/>
            <a:ext cx="1552976" cy="4730620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6" name="Espace réservé du texte 25">
            <a:extLst>
              <a:ext uri="{FF2B5EF4-FFF2-40B4-BE49-F238E27FC236}">
                <a16:creationId xmlns:a16="http://schemas.microsoft.com/office/drawing/2014/main" id="{13269D54-07DD-885B-926B-2AD71383E7F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38764" y="1609131"/>
            <a:ext cx="1559168" cy="349314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7" name="Espace réservé du texte 21">
            <a:extLst>
              <a:ext uri="{FF2B5EF4-FFF2-40B4-BE49-F238E27FC236}">
                <a16:creationId xmlns:a16="http://schemas.microsoft.com/office/drawing/2014/main" id="{63A52038-B3B9-1F61-9C99-B9139E5C1DC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44957" y="1969784"/>
            <a:ext cx="1552976" cy="4730620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9" name="Espace réservé du texte 25">
            <a:extLst>
              <a:ext uri="{FF2B5EF4-FFF2-40B4-BE49-F238E27FC236}">
                <a16:creationId xmlns:a16="http://schemas.microsoft.com/office/drawing/2014/main" id="{4FF39DEE-9A62-5811-9D5F-C24BE0285D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280327" y="1609131"/>
            <a:ext cx="1559168" cy="349314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1" name="Espace réservé du texte 21">
            <a:extLst>
              <a:ext uri="{FF2B5EF4-FFF2-40B4-BE49-F238E27FC236}">
                <a16:creationId xmlns:a16="http://schemas.microsoft.com/office/drawing/2014/main" id="{FF196356-10D6-7DD0-CDCF-C11DED29F89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286520" y="1969784"/>
            <a:ext cx="1552976" cy="4730620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9C9650BF-DA53-4474-771F-E7A7791F2A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91306" y="87666"/>
            <a:ext cx="2607906" cy="145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7682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jour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D49FB21D-3F89-2976-C2A5-02F1CC440FEF}"/>
              </a:ext>
            </a:extLst>
          </p:cNvPr>
          <p:cNvGrpSpPr/>
          <p:nvPr userDrawn="1"/>
        </p:nvGrpSpPr>
        <p:grpSpPr>
          <a:xfrm>
            <a:off x="134348" y="1237744"/>
            <a:ext cx="1872001" cy="5544155"/>
            <a:chOff x="4346135" y="1641502"/>
            <a:chExt cx="2116401" cy="5415741"/>
          </a:xfrm>
          <a:solidFill>
            <a:srgbClr val="FFFFFE">
              <a:alpha val="69804"/>
            </a:srgbClr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7B848BF-F0F1-0A87-B979-4D3D47B82C1D}"/>
                </a:ext>
              </a:extLst>
            </p:cNvPr>
            <p:cNvSpPr/>
            <p:nvPr userDrawn="1"/>
          </p:nvSpPr>
          <p:spPr>
            <a:xfrm>
              <a:off x="4346135" y="1641502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F68C045-83C4-4F67-C841-2627B73FFC55}"/>
                </a:ext>
              </a:extLst>
            </p:cNvPr>
            <p:cNvSpPr/>
            <p:nvPr userDrawn="1"/>
          </p:nvSpPr>
          <p:spPr>
            <a:xfrm>
              <a:off x="4346135" y="2727826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2AFCB95-F981-F6DF-0763-800BF64EE88A}"/>
                </a:ext>
              </a:extLst>
            </p:cNvPr>
            <p:cNvSpPr/>
            <p:nvPr userDrawn="1"/>
          </p:nvSpPr>
          <p:spPr>
            <a:xfrm>
              <a:off x="4346135" y="3826839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B39D958-7D76-3319-65B6-8ACD5BD27E61}"/>
                </a:ext>
              </a:extLst>
            </p:cNvPr>
            <p:cNvSpPr/>
            <p:nvPr userDrawn="1"/>
          </p:nvSpPr>
          <p:spPr>
            <a:xfrm>
              <a:off x="4346136" y="6002259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29458121-81C0-AEFA-535B-1FA4A943F93C}"/>
                </a:ext>
              </a:extLst>
            </p:cNvPr>
            <p:cNvSpPr/>
            <p:nvPr userDrawn="1"/>
          </p:nvSpPr>
          <p:spPr>
            <a:xfrm>
              <a:off x="4346135" y="4915935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4E91AF63-F726-0A41-40D5-F1E233C5B005}"/>
              </a:ext>
            </a:extLst>
          </p:cNvPr>
          <p:cNvGrpSpPr/>
          <p:nvPr userDrawn="1"/>
        </p:nvGrpSpPr>
        <p:grpSpPr>
          <a:xfrm>
            <a:off x="2063720" y="1237744"/>
            <a:ext cx="1872001" cy="5544155"/>
            <a:chOff x="2063720" y="1237744"/>
            <a:chExt cx="1872001" cy="5544155"/>
          </a:xfrm>
          <a:solidFill>
            <a:srgbClr val="FFFFFE">
              <a:alpha val="69804"/>
            </a:srgbClr>
          </a:solidFill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77541CB9-4A8E-C805-2C08-77C300F236CB}"/>
                </a:ext>
              </a:extLst>
            </p:cNvPr>
            <p:cNvSpPr/>
            <p:nvPr userDrawn="1"/>
          </p:nvSpPr>
          <p:spPr>
            <a:xfrm>
              <a:off x="2063720" y="1237744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845A80C-90C0-FFFA-EA56-25BD35BD2BFA}"/>
                </a:ext>
              </a:extLst>
            </p:cNvPr>
            <p:cNvSpPr/>
            <p:nvPr userDrawn="1"/>
          </p:nvSpPr>
          <p:spPr>
            <a:xfrm>
              <a:off x="2063720" y="2349826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11CAB3B-D776-9831-F384-6250E3BBBF1E}"/>
                </a:ext>
              </a:extLst>
            </p:cNvPr>
            <p:cNvSpPr/>
            <p:nvPr userDrawn="1"/>
          </p:nvSpPr>
          <p:spPr>
            <a:xfrm>
              <a:off x="2063720" y="347489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4B127AF-1128-177D-EFF1-55C29EF31B95}"/>
                </a:ext>
              </a:extLst>
            </p:cNvPr>
            <p:cNvSpPr/>
            <p:nvPr userDrawn="1"/>
          </p:nvSpPr>
          <p:spPr>
            <a:xfrm>
              <a:off x="2063721" y="5701900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0727745-3D6D-D4C1-47CF-7817C90BD280}"/>
                </a:ext>
              </a:extLst>
            </p:cNvPr>
            <p:cNvSpPr/>
            <p:nvPr userDrawn="1"/>
          </p:nvSpPr>
          <p:spPr>
            <a:xfrm>
              <a:off x="2063720" y="458981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65" name="Groupe 64">
            <a:extLst>
              <a:ext uri="{FF2B5EF4-FFF2-40B4-BE49-F238E27FC236}">
                <a16:creationId xmlns:a16="http://schemas.microsoft.com/office/drawing/2014/main" id="{751EB188-1C77-F2E7-F5EB-1BA29EA2D43C}"/>
              </a:ext>
            </a:extLst>
          </p:cNvPr>
          <p:cNvGrpSpPr/>
          <p:nvPr userDrawn="1"/>
        </p:nvGrpSpPr>
        <p:grpSpPr>
          <a:xfrm>
            <a:off x="4016999" y="1237744"/>
            <a:ext cx="1872001" cy="5544155"/>
            <a:chOff x="4016999" y="1237744"/>
            <a:chExt cx="1872001" cy="5544155"/>
          </a:xfrm>
          <a:solidFill>
            <a:srgbClr val="FFFFFE">
              <a:alpha val="69804"/>
            </a:srgbClr>
          </a:solidFill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AA91C4B-CD85-F8B6-3795-AC10F5639E8B}"/>
                </a:ext>
              </a:extLst>
            </p:cNvPr>
            <p:cNvSpPr/>
            <p:nvPr userDrawn="1"/>
          </p:nvSpPr>
          <p:spPr>
            <a:xfrm>
              <a:off x="4016999" y="1237744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53E36E10-B2AA-5303-0AE1-7CA989EA8477}"/>
                </a:ext>
              </a:extLst>
            </p:cNvPr>
            <p:cNvSpPr/>
            <p:nvPr userDrawn="1"/>
          </p:nvSpPr>
          <p:spPr>
            <a:xfrm>
              <a:off x="4016999" y="2349826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98612623-FE49-ACF6-3BF6-C492CCD41E5E}"/>
                </a:ext>
              </a:extLst>
            </p:cNvPr>
            <p:cNvSpPr/>
            <p:nvPr userDrawn="1"/>
          </p:nvSpPr>
          <p:spPr>
            <a:xfrm>
              <a:off x="4016999" y="347489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CAE5D9B-5252-EC5F-B84F-E10DA9250D39}"/>
                </a:ext>
              </a:extLst>
            </p:cNvPr>
            <p:cNvSpPr/>
            <p:nvPr userDrawn="1"/>
          </p:nvSpPr>
          <p:spPr>
            <a:xfrm>
              <a:off x="4017000" y="5701900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A3BC480-BDB5-3A2A-603B-4734840E69D5}"/>
                </a:ext>
              </a:extLst>
            </p:cNvPr>
            <p:cNvSpPr/>
            <p:nvPr userDrawn="1"/>
          </p:nvSpPr>
          <p:spPr>
            <a:xfrm>
              <a:off x="4016999" y="458981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71" name="Groupe 70">
            <a:extLst>
              <a:ext uri="{FF2B5EF4-FFF2-40B4-BE49-F238E27FC236}">
                <a16:creationId xmlns:a16="http://schemas.microsoft.com/office/drawing/2014/main" id="{7FB1CA50-F5B6-C8A0-C9E4-2964CF6672AA}"/>
              </a:ext>
            </a:extLst>
          </p:cNvPr>
          <p:cNvGrpSpPr/>
          <p:nvPr userDrawn="1"/>
        </p:nvGrpSpPr>
        <p:grpSpPr>
          <a:xfrm>
            <a:off x="5946371" y="1237744"/>
            <a:ext cx="1872001" cy="5544155"/>
            <a:chOff x="5946371" y="1237744"/>
            <a:chExt cx="1872001" cy="5544155"/>
          </a:xfrm>
          <a:solidFill>
            <a:srgbClr val="FFFFFE">
              <a:alpha val="69804"/>
            </a:srgbClr>
          </a:solidFill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6091F1CB-7C9F-3D17-256B-AF40E43C534A}"/>
                </a:ext>
              </a:extLst>
            </p:cNvPr>
            <p:cNvSpPr/>
            <p:nvPr userDrawn="1"/>
          </p:nvSpPr>
          <p:spPr>
            <a:xfrm>
              <a:off x="5946371" y="1237744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0A1925B6-8E58-514A-18E8-C081FD19ACC6}"/>
                </a:ext>
              </a:extLst>
            </p:cNvPr>
            <p:cNvSpPr/>
            <p:nvPr userDrawn="1"/>
          </p:nvSpPr>
          <p:spPr>
            <a:xfrm>
              <a:off x="5946371" y="2349826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2F15F6F0-61A2-B463-9050-34893F9F1847}"/>
                </a:ext>
              </a:extLst>
            </p:cNvPr>
            <p:cNvSpPr/>
            <p:nvPr userDrawn="1"/>
          </p:nvSpPr>
          <p:spPr>
            <a:xfrm>
              <a:off x="5946371" y="347489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6B3C371-645B-DD0C-3841-D85AE7A20A41}"/>
                </a:ext>
              </a:extLst>
            </p:cNvPr>
            <p:cNvSpPr/>
            <p:nvPr userDrawn="1"/>
          </p:nvSpPr>
          <p:spPr>
            <a:xfrm>
              <a:off x="5946372" y="5701900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B809372-4EF2-DE10-B40E-CEABEF5118F6}"/>
                </a:ext>
              </a:extLst>
            </p:cNvPr>
            <p:cNvSpPr/>
            <p:nvPr userDrawn="1"/>
          </p:nvSpPr>
          <p:spPr>
            <a:xfrm>
              <a:off x="5946371" y="458981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77" name="Groupe 76">
            <a:extLst>
              <a:ext uri="{FF2B5EF4-FFF2-40B4-BE49-F238E27FC236}">
                <a16:creationId xmlns:a16="http://schemas.microsoft.com/office/drawing/2014/main" id="{E9BD475E-28B7-3D22-BBE2-24E420EB2236}"/>
              </a:ext>
            </a:extLst>
          </p:cNvPr>
          <p:cNvGrpSpPr/>
          <p:nvPr userDrawn="1"/>
        </p:nvGrpSpPr>
        <p:grpSpPr>
          <a:xfrm>
            <a:off x="7873111" y="1237744"/>
            <a:ext cx="1872001" cy="5544155"/>
            <a:chOff x="7873111" y="1237744"/>
            <a:chExt cx="1872001" cy="5544155"/>
          </a:xfrm>
          <a:solidFill>
            <a:srgbClr val="FFFFFE">
              <a:alpha val="69804"/>
            </a:srgbClr>
          </a:solidFill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4AB16436-8BCD-D394-F2C2-66B07BA01918}"/>
                </a:ext>
              </a:extLst>
            </p:cNvPr>
            <p:cNvSpPr/>
            <p:nvPr userDrawn="1"/>
          </p:nvSpPr>
          <p:spPr>
            <a:xfrm>
              <a:off x="7873111" y="1237744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41F79A5F-4F31-7CE5-CC2F-DE6C93A98294}"/>
                </a:ext>
              </a:extLst>
            </p:cNvPr>
            <p:cNvSpPr/>
            <p:nvPr userDrawn="1"/>
          </p:nvSpPr>
          <p:spPr>
            <a:xfrm>
              <a:off x="7873111" y="2349826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CB4734E-112F-687B-14B1-D07046C01B83}"/>
                </a:ext>
              </a:extLst>
            </p:cNvPr>
            <p:cNvSpPr/>
            <p:nvPr userDrawn="1"/>
          </p:nvSpPr>
          <p:spPr>
            <a:xfrm>
              <a:off x="7873111" y="347489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53E5A9EF-8D3A-EBD6-8A9F-9F49AF031F2B}"/>
                </a:ext>
              </a:extLst>
            </p:cNvPr>
            <p:cNvSpPr/>
            <p:nvPr userDrawn="1"/>
          </p:nvSpPr>
          <p:spPr>
            <a:xfrm>
              <a:off x="7873112" y="5701900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9A089554-CB61-2889-CA51-73CC0D6FC4E9}"/>
                </a:ext>
              </a:extLst>
            </p:cNvPr>
            <p:cNvSpPr/>
            <p:nvPr userDrawn="1"/>
          </p:nvSpPr>
          <p:spPr>
            <a:xfrm>
              <a:off x="7873111" y="458981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7917D3F8-559A-4EB6-A29A-6FE0EEE4784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62019" y="1260901"/>
            <a:ext cx="1806308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8" name="Espace réservé du texte 21">
            <a:extLst>
              <a:ext uri="{FF2B5EF4-FFF2-40B4-BE49-F238E27FC236}">
                <a16:creationId xmlns:a16="http://schemas.microsoft.com/office/drawing/2014/main" id="{8AEBCBB9-8EF6-CD7D-7127-2F8C1435E0D9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162019" y="1486063"/>
            <a:ext cx="1806308" cy="8298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C778DD37-D6D7-12F1-2814-C7DE8D65F9C8}"/>
              </a:ext>
            </a:extLst>
          </p:cNvPr>
          <p:cNvSpPr>
            <a:spLocks noGrp="1"/>
          </p:cNvSpPr>
          <p:nvPr>
            <p:ph type="body" sz="quarter" idx="208" hasCustomPrompt="1"/>
          </p:nvPr>
        </p:nvSpPr>
        <p:spPr>
          <a:xfrm>
            <a:off x="162019" y="2377431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0" name="Espace réservé du texte 21">
            <a:extLst>
              <a:ext uri="{FF2B5EF4-FFF2-40B4-BE49-F238E27FC236}">
                <a16:creationId xmlns:a16="http://schemas.microsoft.com/office/drawing/2014/main" id="{37C096ED-5A42-0E6E-68B9-9BF73B03F98E}"/>
              </a:ext>
            </a:extLst>
          </p:cNvPr>
          <p:cNvSpPr>
            <a:spLocks noGrp="1"/>
          </p:cNvSpPr>
          <p:nvPr>
            <p:ph type="body" sz="quarter" idx="209" hasCustomPrompt="1"/>
          </p:nvPr>
        </p:nvSpPr>
        <p:spPr>
          <a:xfrm>
            <a:off x="162019" y="2607704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C4C5A087-70C3-8D38-82FB-3716E5EDA4C8}"/>
              </a:ext>
            </a:extLst>
          </p:cNvPr>
          <p:cNvSpPr>
            <a:spLocks noGrp="1"/>
          </p:cNvSpPr>
          <p:nvPr>
            <p:ph type="body" sz="quarter" idx="210" hasCustomPrompt="1"/>
          </p:nvPr>
        </p:nvSpPr>
        <p:spPr>
          <a:xfrm>
            <a:off x="166128" y="3480240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2" name="Espace réservé du texte 21">
            <a:extLst>
              <a:ext uri="{FF2B5EF4-FFF2-40B4-BE49-F238E27FC236}">
                <a16:creationId xmlns:a16="http://schemas.microsoft.com/office/drawing/2014/main" id="{FB705468-9FE5-DBAD-CD07-25149965E7FE}"/>
              </a:ext>
            </a:extLst>
          </p:cNvPr>
          <p:cNvSpPr>
            <a:spLocks noGrp="1"/>
          </p:cNvSpPr>
          <p:nvPr>
            <p:ph type="body" sz="quarter" idx="211" hasCustomPrompt="1"/>
          </p:nvPr>
        </p:nvSpPr>
        <p:spPr>
          <a:xfrm>
            <a:off x="163747" y="3717656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782F5877-441E-EA1E-9CF5-09AF09C99EE0}"/>
              </a:ext>
            </a:extLst>
          </p:cNvPr>
          <p:cNvSpPr>
            <a:spLocks noGrp="1"/>
          </p:cNvSpPr>
          <p:nvPr>
            <p:ph type="body" sz="quarter" idx="212" hasCustomPrompt="1"/>
          </p:nvPr>
        </p:nvSpPr>
        <p:spPr>
          <a:xfrm>
            <a:off x="162019" y="459462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4" name="Espace réservé du texte 21">
            <a:extLst>
              <a:ext uri="{FF2B5EF4-FFF2-40B4-BE49-F238E27FC236}">
                <a16:creationId xmlns:a16="http://schemas.microsoft.com/office/drawing/2014/main" id="{B2428E1E-6F83-E85C-8190-2D034CE5F376}"/>
              </a:ext>
            </a:extLst>
          </p:cNvPr>
          <p:cNvSpPr>
            <a:spLocks noGrp="1"/>
          </p:cNvSpPr>
          <p:nvPr>
            <p:ph type="body" sz="quarter" idx="213" hasCustomPrompt="1"/>
          </p:nvPr>
        </p:nvSpPr>
        <p:spPr>
          <a:xfrm>
            <a:off x="162019" y="4824899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20AC9D6E-5568-210C-0EBB-B243EBAA20DF}"/>
              </a:ext>
            </a:extLst>
          </p:cNvPr>
          <p:cNvSpPr>
            <a:spLocks noGrp="1"/>
          </p:cNvSpPr>
          <p:nvPr>
            <p:ph type="body" sz="quarter" idx="214" hasCustomPrompt="1"/>
          </p:nvPr>
        </p:nvSpPr>
        <p:spPr>
          <a:xfrm>
            <a:off x="162019" y="5717235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6" name="Espace réservé du texte 21">
            <a:extLst>
              <a:ext uri="{FF2B5EF4-FFF2-40B4-BE49-F238E27FC236}">
                <a16:creationId xmlns:a16="http://schemas.microsoft.com/office/drawing/2014/main" id="{9D2D9D9F-6B68-4045-3858-9DF5C7FA29E2}"/>
              </a:ext>
            </a:extLst>
          </p:cNvPr>
          <p:cNvSpPr>
            <a:spLocks noGrp="1"/>
          </p:cNvSpPr>
          <p:nvPr>
            <p:ph type="body" sz="quarter" idx="215" hasCustomPrompt="1"/>
          </p:nvPr>
        </p:nvSpPr>
        <p:spPr>
          <a:xfrm>
            <a:off x="162019" y="594239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FB69A317-6F93-10D1-9692-03E40C10DC59}"/>
              </a:ext>
            </a:extLst>
          </p:cNvPr>
          <p:cNvSpPr>
            <a:spLocks noGrp="1"/>
          </p:cNvSpPr>
          <p:nvPr>
            <p:ph type="body" sz="quarter" idx="216" hasCustomPrompt="1"/>
          </p:nvPr>
        </p:nvSpPr>
        <p:spPr>
          <a:xfrm>
            <a:off x="2070680" y="1253628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8" name="Espace réservé du texte 21">
            <a:extLst>
              <a:ext uri="{FF2B5EF4-FFF2-40B4-BE49-F238E27FC236}">
                <a16:creationId xmlns:a16="http://schemas.microsoft.com/office/drawing/2014/main" id="{D6BCFD04-9A28-E186-CB25-9CCC5881F086}"/>
              </a:ext>
            </a:extLst>
          </p:cNvPr>
          <p:cNvSpPr>
            <a:spLocks noGrp="1"/>
          </p:cNvSpPr>
          <p:nvPr>
            <p:ph type="body" sz="quarter" idx="217" hasCustomPrompt="1"/>
          </p:nvPr>
        </p:nvSpPr>
        <p:spPr>
          <a:xfrm>
            <a:off x="2070680" y="1476758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5F917728-D1E3-F919-5C17-01140EF3FAB4}"/>
              </a:ext>
            </a:extLst>
          </p:cNvPr>
          <p:cNvSpPr>
            <a:spLocks noGrp="1"/>
          </p:cNvSpPr>
          <p:nvPr>
            <p:ph type="body" sz="quarter" idx="218" hasCustomPrompt="1"/>
          </p:nvPr>
        </p:nvSpPr>
        <p:spPr>
          <a:xfrm>
            <a:off x="7877887" y="1222675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20" name="Espace réservé du texte 21">
            <a:extLst>
              <a:ext uri="{FF2B5EF4-FFF2-40B4-BE49-F238E27FC236}">
                <a16:creationId xmlns:a16="http://schemas.microsoft.com/office/drawing/2014/main" id="{BC63D906-4381-B9CE-C750-B65742D36A85}"/>
              </a:ext>
            </a:extLst>
          </p:cNvPr>
          <p:cNvSpPr>
            <a:spLocks noGrp="1"/>
          </p:cNvSpPr>
          <p:nvPr>
            <p:ph type="body" sz="quarter" idx="219" hasCustomPrompt="1"/>
          </p:nvPr>
        </p:nvSpPr>
        <p:spPr>
          <a:xfrm>
            <a:off x="7877887" y="1448186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9AC388BB-B8CD-847B-3BC7-36B43F3276AB}"/>
              </a:ext>
            </a:extLst>
          </p:cNvPr>
          <p:cNvSpPr>
            <a:spLocks noGrp="1"/>
          </p:cNvSpPr>
          <p:nvPr>
            <p:ph type="body" sz="quarter" idx="220" hasCustomPrompt="1"/>
          </p:nvPr>
        </p:nvSpPr>
        <p:spPr>
          <a:xfrm>
            <a:off x="5949147" y="122505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446447EA-6B8D-2635-12B4-6574BAE088AB}"/>
              </a:ext>
            </a:extLst>
          </p:cNvPr>
          <p:cNvSpPr>
            <a:spLocks noGrp="1"/>
          </p:cNvSpPr>
          <p:nvPr>
            <p:ph type="body" sz="quarter" idx="221" hasCustomPrompt="1"/>
          </p:nvPr>
        </p:nvSpPr>
        <p:spPr>
          <a:xfrm>
            <a:off x="5951528" y="145056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33BC0B3F-BEE6-D4F0-554D-2D216A1A778C}"/>
              </a:ext>
            </a:extLst>
          </p:cNvPr>
          <p:cNvSpPr>
            <a:spLocks noGrp="1"/>
          </p:cNvSpPr>
          <p:nvPr>
            <p:ph type="body" sz="quarter" idx="222" hasCustomPrompt="1"/>
          </p:nvPr>
        </p:nvSpPr>
        <p:spPr>
          <a:xfrm>
            <a:off x="4017056" y="1230492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24" name="Espace réservé du texte 21">
            <a:extLst>
              <a:ext uri="{FF2B5EF4-FFF2-40B4-BE49-F238E27FC236}">
                <a16:creationId xmlns:a16="http://schemas.microsoft.com/office/drawing/2014/main" id="{CFC5B308-0551-F8C4-0210-9E21827A76D3}"/>
              </a:ext>
            </a:extLst>
          </p:cNvPr>
          <p:cNvSpPr>
            <a:spLocks noGrp="1"/>
          </p:cNvSpPr>
          <p:nvPr>
            <p:ph type="body" sz="quarter" idx="223" hasCustomPrompt="1"/>
          </p:nvPr>
        </p:nvSpPr>
        <p:spPr>
          <a:xfrm>
            <a:off x="4017056" y="1458383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84834A07-DB57-EF26-CA27-6F1EAA9CA610}"/>
              </a:ext>
            </a:extLst>
          </p:cNvPr>
          <p:cNvSpPr>
            <a:spLocks noGrp="1"/>
          </p:cNvSpPr>
          <p:nvPr>
            <p:ph type="body" sz="quarter" idx="224" hasCustomPrompt="1"/>
          </p:nvPr>
        </p:nvSpPr>
        <p:spPr>
          <a:xfrm>
            <a:off x="2084966" y="2384574"/>
            <a:ext cx="1858310" cy="218579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26" name="Espace réservé du texte 21">
            <a:extLst>
              <a:ext uri="{FF2B5EF4-FFF2-40B4-BE49-F238E27FC236}">
                <a16:creationId xmlns:a16="http://schemas.microsoft.com/office/drawing/2014/main" id="{24912D3C-D287-241F-00C4-F42F08EC9063}"/>
              </a:ext>
            </a:extLst>
          </p:cNvPr>
          <p:cNvSpPr>
            <a:spLocks noGrp="1"/>
          </p:cNvSpPr>
          <p:nvPr>
            <p:ph type="body" sz="quarter" idx="225" hasCustomPrompt="1"/>
          </p:nvPr>
        </p:nvSpPr>
        <p:spPr>
          <a:xfrm>
            <a:off x="2084966" y="2607704"/>
            <a:ext cx="1858310" cy="8308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27" name="Espace réservé du texte 5">
            <a:extLst>
              <a:ext uri="{FF2B5EF4-FFF2-40B4-BE49-F238E27FC236}">
                <a16:creationId xmlns:a16="http://schemas.microsoft.com/office/drawing/2014/main" id="{751849A2-0864-7DB3-7462-A7A32F52FA3B}"/>
              </a:ext>
            </a:extLst>
          </p:cNvPr>
          <p:cNvSpPr>
            <a:spLocks noGrp="1"/>
          </p:cNvSpPr>
          <p:nvPr>
            <p:ph type="body" sz="quarter" idx="226" hasCustomPrompt="1"/>
          </p:nvPr>
        </p:nvSpPr>
        <p:spPr>
          <a:xfrm>
            <a:off x="4030563" y="2366687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28" name="Espace réservé du texte 21">
            <a:extLst>
              <a:ext uri="{FF2B5EF4-FFF2-40B4-BE49-F238E27FC236}">
                <a16:creationId xmlns:a16="http://schemas.microsoft.com/office/drawing/2014/main" id="{9D89575A-DA83-8BE9-6979-93D2E04592D3}"/>
              </a:ext>
            </a:extLst>
          </p:cNvPr>
          <p:cNvSpPr>
            <a:spLocks noGrp="1"/>
          </p:cNvSpPr>
          <p:nvPr>
            <p:ph type="body" sz="quarter" idx="227" hasCustomPrompt="1"/>
          </p:nvPr>
        </p:nvSpPr>
        <p:spPr>
          <a:xfrm>
            <a:off x="4030563" y="258981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6BB45BCA-5ED0-BE43-3DFE-46B9980C1E5D}"/>
              </a:ext>
            </a:extLst>
          </p:cNvPr>
          <p:cNvSpPr>
            <a:spLocks noGrp="1"/>
          </p:cNvSpPr>
          <p:nvPr>
            <p:ph type="body" sz="quarter" idx="228" hasCustomPrompt="1"/>
          </p:nvPr>
        </p:nvSpPr>
        <p:spPr>
          <a:xfrm>
            <a:off x="5965814" y="2354043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30" name="Espace réservé du texte 21">
            <a:extLst>
              <a:ext uri="{FF2B5EF4-FFF2-40B4-BE49-F238E27FC236}">
                <a16:creationId xmlns:a16="http://schemas.microsoft.com/office/drawing/2014/main" id="{970A8656-CDDF-4270-C18E-3E27346B4482}"/>
              </a:ext>
            </a:extLst>
          </p:cNvPr>
          <p:cNvSpPr>
            <a:spLocks noGrp="1"/>
          </p:cNvSpPr>
          <p:nvPr>
            <p:ph type="body" sz="quarter" idx="229" hasCustomPrompt="1"/>
          </p:nvPr>
        </p:nvSpPr>
        <p:spPr>
          <a:xfrm>
            <a:off x="5965814" y="2584316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31" name="Espace réservé du texte 5">
            <a:extLst>
              <a:ext uri="{FF2B5EF4-FFF2-40B4-BE49-F238E27FC236}">
                <a16:creationId xmlns:a16="http://schemas.microsoft.com/office/drawing/2014/main" id="{9A2DC783-C187-DDFD-FD38-86BE9487A988}"/>
              </a:ext>
            </a:extLst>
          </p:cNvPr>
          <p:cNvSpPr>
            <a:spLocks noGrp="1"/>
          </p:cNvSpPr>
          <p:nvPr>
            <p:ph type="body" sz="quarter" idx="230" hasCustomPrompt="1"/>
          </p:nvPr>
        </p:nvSpPr>
        <p:spPr>
          <a:xfrm>
            <a:off x="7891964" y="2354043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EDC5B043-21F3-663A-9CA8-F66F2D3F95DC}"/>
              </a:ext>
            </a:extLst>
          </p:cNvPr>
          <p:cNvSpPr>
            <a:spLocks noGrp="1"/>
          </p:cNvSpPr>
          <p:nvPr>
            <p:ph type="body" sz="quarter" idx="231" hasCustomPrompt="1"/>
          </p:nvPr>
        </p:nvSpPr>
        <p:spPr>
          <a:xfrm>
            <a:off x="7891964" y="2584316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33" name="Espace réservé du texte 5">
            <a:extLst>
              <a:ext uri="{FF2B5EF4-FFF2-40B4-BE49-F238E27FC236}">
                <a16:creationId xmlns:a16="http://schemas.microsoft.com/office/drawing/2014/main" id="{F8ECCDFF-A04D-FDBB-278C-C82A798A58C2}"/>
              </a:ext>
            </a:extLst>
          </p:cNvPr>
          <p:cNvSpPr>
            <a:spLocks noGrp="1"/>
          </p:cNvSpPr>
          <p:nvPr>
            <p:ph type="body" sz="quarter" idx="232" hasCustomPrompt="1"/>
          </p:nvPr>
        </p:nvSpPr>
        <p:spPr>
          <a:xfrm>
            <a:off x="2089728" y="3489764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34" name="Espace réservé du texte 21">
            <a:extLst>
              <a:ext uri="{FF2B5EF4-FFF2-40B4-BE49-F238E27FC236}">
                <a16:creationId xmlns:a16="http://schemas.microsoft.com/office/drawing/2014/main" id="{B841F75D-E77D-27A9-10B3-EB55EC3A455B}"/>
              </a:ext>
            </a:extLst>
          </p:cNvPr>
          <p:cNvSpPr>
            <a:spLocks noGrp="1"/>
          </p:cNvSpPr>
          <p:nvPr>
            <p:ph type="body" sz="quarter" idx="233" hasCustomPrompt="1"/>
          </p:nvPr>
        </p:nvSpPr>
        <p:spPr>
          <a:xfrm>
            <a:off x="2089728" y="3715275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ED2F89D5-C560-E9F2-827B-F26AB020C856}"/>
              </a:ext>
            </a:extLst>
          </p:cNvPr>
          <p:cNvSpPr>
            <a:spLocks noGrp="1"/>
          </p:cNvSpPr>
          <p:nvPr>
            <p:ph type="body" sz="quarter" idx="234" hasCustomPrompt="1"/>
          </p:nvPr>
        </p:nvSpPr>
        <p:spPr>
          <a:xfrm>
            <a:off x="4024199" y="3480347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36" name="Espace réservé du texte 21">
            <a:extLst>
              <a:ext uri="{FF2B5EF4-FFF2-40B4-BE49-F238E27FC236}">
                <a16:creationId xmlns:a16="http://schemas.microsoft.com/office/drawing/2014/main" id="{27C2B866-BBD2-53DD-9F99-52790CEDC2F4}"/>
              </a:ext>
            </a:extLst>
          </p:cNvPr>
          <p:cNvSpPr>
            <a:spLocks noGrp="1"/>
          </p:cNvSpPr>
          <p:nvPr>
            <p:ph type="body" sz="quarter" idx="235" hasCustomPrompt="1"/>
          </p:nvPr>
        </p:nvSpPr>
        <p:spPr>
          <a:xfrm>
            <a:off x="4017056" y="3710620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37" name="Espace réservé du texte 5">
            <a:extLst>
              <a:ext uri="{FF2B5EF4-FFF2-40B4-BE49-F238E27FC236}">
                <a16:creationId xmlns:a16="http://schemas.microsoft.com/office/drawing/2014/main" id="{6108CA6D-D500-A7C7-BCDB-74EC2372C30E}"/>
              </a:ext>
            </a:extLst>
          </p:cNvPr>
          <p:cNvSpPr>
            <a:spLocks noGrp="1"/>
          </p:cNvSpPr>
          <p:nvPr>
            <p:ph type="body" sz="quarter" idx="236" hasCustomPrompt="1"/>
          </p:nvPr>
        </p:nvSpPr>
        <p:spPr>
          <a:xfrm>
            <a:off x="5965814" y="346854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38" name="Espace réservé du texte 21">
            <a:extLst>
              <a:ext uri="{FF2B5EF4-FFF2-40B4-BE49-F238E27FC236}">
                <a16:creationId xmlns:a16="http://schemas.microsoft.com/office/drawing/2014/main" id="{32774753-D377-01E2-1079-65010CC551B8}"/>
              </a:ext>
            </a:extLst>
          </p:cNvPr>
          <p:cNvSpPr>
            <a:spLocks noGrp="1"/>
          </p:cNvSpPr>
          <p:nvPr>
            <p:ph type="body" sz="quarter" idx="237" hasCustomPrompt="1"/>
          </p:nvPr>
        </p:nvSpPr>
        <p:spPr>
          <a:xfrm>
            <a:off x="5965814" y="3698819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39" name="Espace réservé du texte 5">
            <a:extLst>
              <a:ext uri="{FF2B5EF4-FFF2-40B4-BE49-F238E27FC236}">
                <a16:creationId xmlns:a16="http://schemas.microsoft.com/office/drawing/2014/main" id="{58DE7F88-BD26-FD60-8D94-C205F66AC5D0}"/>
              </a:ext>
            </a:extLst>
          </p:cNvPr>
          <p:cNvSpPr>
            <a:spLocks noGrp="1"/>
          </p:cNvSpPr>
          <p:nvPr>
            <p:ph type="body" sz="quarter" idx="238" hasCustomPrompt="1"/>
          </p:nvPr>
        </p:nvSpPr>
        <p:spPr>
          <a:xfrm>
            <a:off x="7892173" y="3468215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40" name="Espace réservé du texte 21">
            <a:extLst>
              <a:ext uri="{FF2B5EF4-FFF2-40B4-BE49-F238E27FC236}">
                <a16:creationId xmlns:a16="http://schemas.microsoft.com/office/drawing/2014/main" id="{24CAD5C4-448E-70F0-2C22-D7072EE4B56A}"/>
              </a:ext>
            </a:extLst>
          </p:cNvPr>
          <p:cNvSpPr>
            <a:spLocks noGrp="1"/>
          </p:cNvSpPr>
          <p:nvPr>
            <p:ph type="body" sz="quarter" idx="239" hasCustomPrompt="1"/>
          </p:nvPr>
        </p:nvSpPr>
        <p:spPr>
          <a:xfrm>
            <a:off x="7892173" y="3698488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41" name="Espace réservé du texte 5">
            <a:extLst>
              <a:ext uri="{FF2B5EF4-FFF2-40B4-BE49-F238E27FC236}">
                <a16:creationId xmlns:a16="http://schemas.microsoft.com/office/drawing/2014/main" id="{6F7BC0CC-4697-7B80-CDDA-FF5963520842}"/>
              </a:ext>
            </a:extLst>
          </p:cNvPr>
          <p:cNvSpPr>
            <a:spLocks noGrp="1"/>
          </p:cNvSpPr>
          <p:nvPr>
            <p:ph type="body" sz="quarter" idx="240" hasCustomPrompt="1"/>
          </p:nvPr>
        </p:nvSpPr>
        <p:spPr>
          <a:xfrm>
            <a:off x="2092109" y="4601972"/>
            <a:ext cx="1858310" cy="218579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42" name="Espace réservé du texte 21">
            <a:extLst>
              <a:ext uri="{FF2B5EF4-FFF2-40B4-BE49-F238E27FC236}">
                <a16:creationId xmlns:a16="http://schemas.microsoft.com/office/drawing/2014/main" id="{19D845DC-C295-4463-B3DB-4AB8DC629BFB}"/>
              </a:ext>
            </a:extLst>
          </p:cNvPr>
          <p:cNvSpPr>
            <a:spLocks noGrp="1"/>
          </p:cNvSpPr>
          <p:nvPr>
            <p:ph type="body" sz="quarter" idx="241" hasCustomPrompt="1"/>
          </p:nvPr>
        </p:nvSpPr>
        <p:spPr>
          <a:xfrm>
            <a:off x="2089537" y="4829591"/>
            <a:ext cx="1858310" cy="8308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E7AFC5F1-1496-9221-E23F-B9589936FABA}"/>
              </a:ext>
            </a:extLst>
          </p:cNvPr>
          <p:cNvSpPr>
            <a:spLocks noGrp="1"/>
          </p:cNvSpPr>
          <p:nvPr>
            <p:ph type="body" sz="quarter" idx="242" hasCustomPrompt="1"/>
          </p:nvPr>
        </p:nvSpPr>
        <p:spPr>
          <a:xfrm>
            <a:off x="4026580" y="459462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44" name="Espace réservé du texte 21">
            <a:extLst>
              <a:ext uri="{FF2B5EF4-FFF2-40B4-BE49-F238E27FC236}">
                <a16:creationId xmlns:a16="http://schemas.microsoft.com/office/drawing/2014/main" id="{45A169D4-0314-B32E-F5CA-9E565D1DB085}"/>
              </a:ext>
            </a:extLst>
          </p:cNvPr>
          <p:cNvSpPr>
            <a:spLocks noGrp="1"/>
          </p:cNvSpPr>
          <p:nvPr>
            <p:ph type="body" sz="quarter" idx="243" hasCustomPrompt="1"/>
          </p:nvPr>
        </p:nvSpPr>
        <p:spPr>
          <a:xfrm>
            <a:off x="4031342" y="482013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45" name="Espace réservé du texte 5">
            <a:extLst>
              <a:ext uri="{FF2B5EF4-FFF2-40B4-BE49-F238E27FC236}">
                <a16:creationId xmlns:a16="http://schemas.microsoft.com/office/drawing/2014/main" id="{1BCE7DFB-9132-5AD2-4429-EDCCCFD759D8}"/>
              </a:ext>
            </a:extLst>
          </p:cNvPr>
          <p:cNvSpPr>
            <a:spLocks noGrp="1"/>
          </p:cNvSpPr>
          <p:nvPr>
            <p:ph type="body" sz="quarter" idx="244" hasCustomPrompt="1"/>
          </p:nvPr>
        </p:nvSpPr>
        <p:spPr>
          <a:xfrm>
            <a:off x="5963433" y="4574071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46" name="Espace réservé du texte 21">
            <a:extLst>
              <a:ext uri="{FF2B5EF4-FFF2-40B4-BE49-F238E27FC236}">
                <a16:creationId xmlns:a16="http://schemas.microsoft.com/office/drawing/2014/main" id="{3BDB1A3A-CDB8-B204-3C6C-BB9370BCCDA5}"/>
              </a:ext>
            </a:extLst>
          </p:cNvPr>
          <p:cNvSpPr>
            <a:spLocks noGrp="1"/>
          </p:cNvSpPr>
          <p:nvPr>
            <p:ph type="body" sz="quarter" idx="245" hasCustomPrompt="1"/>
          </p:nvPr>
        </p:nvSpPr>
        <p:spPr>
          <a:xfrm>
            <a:off x="5965814" y="4804344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47" name="Espace réservé du texte 5">
            <a:extLst>
              <a:ext uri="{FF2B5EF4-FFF2-40B4-BE49-F238E27FC236}">
                <a16:creationId xmlns:a16="http://schemas.microsoft.com/office/drawing/2014/main" id="{2CFBAA47-3D5E-A4E8-40B0-462F362AD60A}"/>
              </a:ext>
            </a:extLst>
          </p:cNvPr>
          <p:cNvSpPr>
            <a:spLocks noGrp="1"/>
          </p:cNvSpPr>
          <p:nvPr>
            <p:ph type="body" sz="quarter" idx="246" hasCustomPrompt="1"/>
          </p:nvPr>
        </p:nvSpPr>
        <p:spPr>
          <a:xfrm>
            <a:off x="7891141" y="4573743"/>
            <a:ext cx="1858310" cy="218579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48" name="Espace réservé du texte 21">
            <a:extLst>
              <a:ext uri="{FF2B5EF4-FFF2-40B4-BE49-F238E27FC236}">
                <a16:creationId xmlns:a16="http://schemas.microsoft.com/office/drawing/2014/main" id="{229E9F02-0947-8917-E9EB-CC26341FF40A}"/>
              </a:ext>
            </a:extLst>
          </p:cNvPr>
          <p:cNvSpPr>
            <a:spLocks noGrp="1"/>
          </p:cNvSpPr>
          <p:nvPr>
            <p:ph type="body" sz="quarter" idx="247" hasCustomPrompt="1"/>
          </p:nvPr>
        </p:nvSpPr>
        <p:spPr>
          <a:xfrm>
            <a:off x="7893522" y="4804016"/>
            <a:ext cx="1858310" cy="8308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49" name="Espace réservé du texte 5">
            <a:extLst>
              <a:ext uri="{FF2B5EF4-FFF2-40B4-BE49-F238E27FC236}">
                <a16:creationId xmlns:a16="http://schemas.microsoft.com/office/drawing/2014/main" id="{0CDBA05E-4E91-75AA-B5DD-19A559B0F7D3}"/>
              </a:ext>
            </a:extLst>
          </p:cNvPr>
          <p:cNvSpPr>
            <a:spLocks noGrp="1"/>
          </p:cNvSpPr>
          <p:nvPr>
            <p:ph type="body" sz="quarter" idx="248" hasCustomPrompt="1"/>
          </p:nvPr>
        </p:nvSpPr>
        <p:spPr>
          <a:xfrm>
            <a:off x="2099215" y="571450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50" name="Espace réservé du texte 21">
            <a:extLst>
              <a:ext uri="{FF2B5EF4-FFF2-40B4-BE49-F238E27FC236}">
                <a16:creationId xmlns:a16="http://schemas.microsoft.com/office/drawing/2014/main" id="{98AAD054-9A4C-0DED-B24E-1B3E89BDC5BD}"/>
              </a:ext>
            </a:extLst>
          </p:cNvPr>
          <p:cNvSpPr>
            <a:spLocks noGrp="1"/>
          </p:cNvSpPr>
          <p:nvPr>
            <p:ph type="body" sz="quarter" idx="249" hasCustomPrompt="1"/>
          </p:nvPr>
        </p:nvSpPr>
        <p:spPr>
          <a:xfrm>
            <a:off x="2101602" y="594239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51" name="Espace réservé du texte 5">
            <a:extLst>
              <a:ext uri="{FF2B5EF4-FFF2-40B4-BE49-F238E27FC236}">
                <a16:creationId xmlns:a16="http://schemas.microsoft.com/office/drawing/2014/main" id="{80D2997B-2307-4817-6E45-1E761CBE01E5}"/>
              </a:ext>
            </a:extLst>
          </p:cNvPr>
          <p:cNvSpPr>
            <a:spLocks noGrp="1"/>
          </p:cNvSpPr>
          <p:nvPr>
            <p:ph type="body" sz="quarter" idx="250" hasCustomPrompt="1"/>
          </p:nvPr>
        </p:nvSpPr>
        <p:spPr>
          <a:xfrm>
            <a:off x="4031342" y="5709954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52" name="Espace réservé du texte 21">
            <a:extLst>
              <a:ext uri="{FF2B5EF4-FFF2-40B4-BE49-F238E27FC236}">
                <a16:creationId xmlns:a16="http://schemas.microsoft.com/office/drawing/2014/main" id="{D80A6AA8-125A-9B21-C788-7E14AB4C3D04}"/>
              </a:ext>
            </a:extLst>
          </p:cNvPr>
          <p:cNvSpPr>
            <a:spLocks noGrp="1"/>
          </p:cNvSpPr>
          <p:nvPr>
            <p:ph type="body" sz="quarter" idx="251" hasCustomPrompt="1"/>
          </p:nvPr>
        </p:nvSpPr>
        <p:spPr>
          <a:xfrm>
            <a:off x="4033723" y="5935465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53" name="Espace réservé du texte 5">
            <a:extLst>
              <a:ext uri="{FF2B5EF4-FFF2-40B4-BE49-F238E27FC236}">
                <a16:creationId xmlns:a16="http://schemas.microsoft.com/office/drawing/2014/main" id="{EDCC584D-9164-233C-0D92-C97085404117}"/>
              </a:ext>
            </a:extLst>
          </p:cNvPr>
          <p:cNvSpPr>
            <a:spLocks noGrp="1"/>
          </p:cNvSpPr>
          <p:nvPr>
            <p:ph type="body" sz="quarter" idx="252" hasCustomPrompt="1"/>
          </p:nvPr>
        </p:nvSpPr>
        <p:spPr>
          <a:xfrm>
            <a:off x="5975338" y="5698798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54" name="Espace réservé du texte 21">
            <a:extLst>
              <a:ext uri="{FF2B5EF4-FFF2-40B4-BE49-F238E27FC236}">
                <a16:creationId xmlns:a16="http://schemas.microsoft.com/office/drawing/2014/main" id="{F05EDF5E-BD4B-3DD8-E9E6-640AAEC277A1}"/>
              </a:ext>
            </a:extLst>
          </p:cNvPr>
          <p:cNvSpPr>
            <a:spLocks noGrp="1"/>
          </p:cNvSpPr>
          <p:nvPr>
            <p:ph type="body" sz="quarter" idx="253" hasCustomPrompt="1"/>
          </p:nvPr>
        </p:nvSpPr>
        <p:spPr>
          <a:xfrm>
            <a:off x="5975338" y="5925893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55" name="Espace réservé du texte 21">
            <a:extLst>
              <a:ext uri="{FF2B5EF4-FFF2-40B4-BE49-F238E27FC236}">
                <a16:creationId xmlns:a16="http://schemas.microsoft.com/office/drawing/2014/main" id="{1B6F83D1-1977-D4DC-33BC-68599EDC72B6}"/>
              </a:ext>
            </a:extLst>
          </p:cNvPr>
          <p:cNvSpPr>
            <a:spLocks noGrp="1"/>
          </p:cNvSpPr>
          <p:nvPr>
            <p:ph type="body" sz="quarter" idx="255" hasCustomPrompt="1"/>
          </p:nvPr>
        </p:nvSpPr>
        <p:spPr>
          <a:xfrm>
            <a:off x="7893523" y="591737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56" name="Titre 52">
            <a:extLst>
              <a:ext uri="{FF2B5EF4-FFF2-40B4-BE49-F238E27FC236}">
                <a16:creationId xmlns:a16="http://schemas.microsoft.com/office/drawing/2014/main" id="{01D6FB08-335D-D447-09AE-6A3E2D6731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6789" y="-5684"/>
            <a:ext cx="9906000" cy="865312"/>
          </a:xfrm>
          <a:prstGeom prst="rect">
            <a:avLst/>
          </a:prstGeom>
          <a:noFill/>
        </p:spPr>
        <p:txBody>
          <a:bodyPr anchor="ctr"/>
          <a:lstStyle>
            <a:lvl1pPr>
              <a:defRPr sz="40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r>
              <a:rPr lang="fr-FR" dirty="0"/>
              <a:t>Programme  + date</a:t>
            </a:r>
          </a:p>
        </p:txBody>
      </p:sp>
      <p:sp>
        <p:nvSpPr>
          <p:cNvPr id="57" name="Espace réservé du texte 5">
            <a:extLst>
              <a:ext uri="{FF2B5EF4-FFF2-40B4-BE49-F238E27FC236}">
                <a16:creationId xmlns:a16="http://schemas.microsoft.com/office/drawing/2014/main" id="{8A296EBA-0A8B-B525-9544-D6FA41AE582B}"/>
              </a:ext>
            </a:extLst>
          </p:cNvPr>
          <p:cNvSpPr>
            <a:spLocks noGrp="1"/>
          </p:cNvSpPr>
          <p:nvPr>
            <p:ph type="body" sz="quarter" idx="256" hasCustomPrompt="1"/>
          </p:nvPr>
        </p:nvSpPr>
        <p:spPr>
          <a:xfrm>
            <a:off x="7885671" y="5704125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83" name="Espace réservé du texte 25">
            <a:extLst>
              <a:ext uri="{FF2B5EF4-FFF2-40B4-BE49-F238E27FC236}">
                <a16:creationId xmlns:a16="http://schemas.microsoft.com/office/drawing/2014/main" id="{7E3E41CF-AFC4-530A-C105-0158780D799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889" y="943185"/>
            <a:ext cx="1845457" cy="28514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4" name="Espace réservé du texte 25">
            <a:extLst>
              <a:ext uri="{FF2B5EF4-FFF2-40B4-BE49-F238E27FC236}">
                <a16:creationId xmlns:a16="http://schemas.microsoft.com/office/drawing/2014/main" id="{7D9E3E52-8373-2904-0B1C-F491E6884C80}"/>
              </a:ext>
            </a:extLst>
          </p:cNvPr>
          <p:cNvSpPr>
            <a:spLocks noGrp="1"/>
          </p:cNvSpPr>
          <p:nvPr>
            <p:ph type="body" sz="quarter" idx="257" hasCustomPrompt="1"/>
          </p:nvPr>
        </p:nvSpPr>
        <p:spPr>
          <a:xfrm>
            <a:off x="2076420" y="941941"/>
            <a:ext cx="1845457" cy="28514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5" name="Espace réservé du texte 25">
            <a:extLst>
              <a:ext uri="{FF2B5EF4-FFF2-40B4-BE49-F238E27FC236}">
                <a16:creationId xmlns:a16="http://schemas.microsoft.com/office/drawing/2014/main" id="{EDB5E1D1-B44C-DE07-C2DB-91A1537AC8F9}"/>
              </a:ext>
            </a:extLst>
          </p:cNvPr>
          <p:cNvSpPr>
            <a:spLocks noGrp="1"/>
          </p:cNvSpPr>
          <p:nvPr>
            <p:ph type="body" sz="quarter" idx="258" hasCustomPrompt="1"/>
          </p:nvPr>
        </p:nvSpPr>
        <p:spPr>
          <a:xfrm>
            <a:off x="4036182" y="952604"/>
            <a:ext cx="1845457" cy="28514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6" name="Espace réservé du texte 25">
            <a:extLst>
              <a:ext uri="{FF2B5EF4-FFF2-40B4-BE49-F238E27FC236}">
                <a16:creationId xmlns:a16="http://schemas.microsoft.com/office/drawing/2014/main" id="{AD72D6A1-1169-5D9B-94B5-04AC9DAC760C}"/>
              </a:ext>
            </a:extLst>
          </p:cNvPr>
          <p:cNvSpPr>
            <a:spLocks noGrp="1"/>
          </p:cNvSpPr>
          <p:nvPr>
            <p:ph type="body" sz="quarter" idx="259" hasCustomPrompt="1"/>
          </p:nvPr>
        </p:nvSpPr>
        <p:spPr>
          <a:xfrm>
            <a:off x="5964271" y="930643"/>
            <a:ext cx="1845457" cy="28514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7" name="Espace réservé du texte 25">
            <a:extLst>
              <a:ext uri="{FF2B5EF4-FFF2-40B4-BE49-F238E27FC236}">
                <a16:creationId xmlns:a16="http://schemas.microsoft.com/office/drawing/2014/main" id="{F533EA48-10ED-2D35-EF95-3948F2CE4086}"/>
              </a:ext>
            </a:extLst>
          </p:cNvPr>
          <p:cNvSpPr>
            <a:spLocks noGrp="1"/>
          </p:cNvSpPr>
          <p:nvPr>
            <p:ph type="body" sz="quarter" idx="260" hasCustomPrompt="1"/>
          </p:nvPr>
        </p:nvSpPr>
        <p:spPr>
          <a:xfrm>
            <a:off x="7892097" y="941941"/>
            <a:ext cx="1845457" cy="28514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36865476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jour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D49FB21D-3F89-2976-C2A5-02F1CC440FEF}"/>
              </a:ext>
            </a:extLst>
          </p:cNvPr>
          <p:cNvGrpSpPr/>
          <p:nvPr userDrawn="1"/>
        </p:nvGrpSpPr>
        <p:grpSpPr>
          <a:xfrm>
            <a:off x="134348" y="1237744"/>
            <a:ext cx="1872001" cy="5544155"/>
            <a:chOff x="4346135" y="1641502"/>
            <a:chExt cx="2116401" cy="5415741"/>
          </a:xfrm>
          <a:solidFill>
            <a:srgbClr val="FFFFFE">
              <a:alpha val="69804"/>
            </a:srgbClr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7B848BF-F0F1-0A87-B979-4D3D47B82C1D}"/>
                </a:ext>
              </a:extLst>
            </p:cNvPr>
            <p:cNvSpPr/>
            <p:nvPr userDrawn="1"/>
          </p:nvSpPr>
          <p:spPr>
            <a:xfrm>
              <a:off x="4346135" y="1641502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F68C045-83C4-4F67-C841-2627B73FFC55}"/>
                </a:ext>
              </a:extLst>
            </p:cNvPr>
            <p:cNvSpPr/>
            <p:nvPr userDrawn="1"/>
          </p:nvSpPr>
          <p:spPr>
            <a:xfrm>
              <a:off x="4346135" y="2727826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2AFCB95-F981-F6DF-0763-800BF64EE88A}"/>
                </a:ext>
              </a:extLst>
            </p:cNvPr>
            <p:cNvSpPr/>
            <p:nvPr userDrawn="1"/>
          </p:nvSpPr>
          <p:spPr>
            <a:xfrm>
              <a:off x="4346135" y="3826839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B39D958-7D76-3319-65B6-8ACD5BD27E61}"/>
                </a:ext>
              </a:extLst>
            </p:cNvPr>
            <p:cNvSpPr/>
            <p:nvPr userDrawn="1"/>
          </p:nvSpPr>
          <p:spPr>
            <a:xfrm>
              <a:off x="4346136" y="6002259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29458121-81C0-AEFA-535B-1FA4A943F93C}"/>
                </a:ext>
              </a:extLst>
            </p:cNvPr>
            <p:cNvSpPr/>
            <p:nvPr userDrawn="1"/>
          </p:nvSpPr>
          <p:spPr>
            <a:xfrm>
              <a:off x="4346135" y="4915935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4E91AF63-F726-0A41-40D5-F1E233C5B005}"/>
              </a:ext>
            </a:extLst>
          </p:cNvPr>
          <p:cNvGrpSpPr/>
          <p:nvPr userDrawn="1"/>
        </p:nvGrpSpPr>
        <p:grpSpPr>
          <a:xfrm>
            <a:off x="2063720" y="1237744"/>
            <a:ext cx="1872001" cy="5544155"/>
            <a:chOff x="2063720" y="1237744"/>
            <a:chExt cx="1872001" cy="5544155"/>
          </a:xfrm>
          <a:solidFill>
            <a:srgbClr val="FFFFFE">
              <a:alpha val="69804"/>
            </a:srgbClr>
          </a:solidFill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77541CB9-4A8E-C805-2C08-77C300F236CB}"/>
                </a:ext>
              </a:extLst>
            </p:cNvPr>
            <p:cNvSpPr/>
            <p:nvPr userDrawn="1"/>
          </p:nvSpPr>
          <p:spPr>
            <a:xfrm>
              <a:off x="2063720" y="1237744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845A80C-90C0-FFFA-EA56-25BD35BD2BFA}"/>
                </a:ext>
              </a:extLst>
            </p:cNvPr>
            <p:cNvSpPr/>
            <p:nvPr userDrawn="1"/>
          </p:nvSpPr>
          <p:spPr>
            <a:xfrm>
              <a:off x="2063720" y="2349826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11CAB3B-D776-9831-F384-6250E3BBBF1E}"/>
                </a:ext>
              </a:extLst>
            </p:cNvPr>
            <p:cNvSpPr/>
            <p:nvPr userDrawn="1"/>
          </p:nvSpPr>
          <p:spPr>
            <a:xfrm>
              <a:off x="2063720" y="347489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4B127AF-1128-177D-EFF1-55C29EF31B95}"/>
                </a:ext>
              </a:extLst>
            </p:cNvPr>
            <p:cNvSpPr/>
            <p:nvPr userDrawn="1"/>
          </p:nvSpPr>
          <p:spPr>
            <a:xfrm>
              <a:off x="2063721" y="5701900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0727745-3D6D-D4C1-47CF-7817C90BD280}"/>
                </a:ext>
              </a:extLst>
            </p:cNvPr>
            <p:cNvSpPr/>
            <p:nvPr userDrawn="1"/>
          </p:nvSpPr>
          <p:spPr>
            <a:xfrm>
              <a:off x="2063720" y="458981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65" name="Groupe 64">
            <a:extLst>
              <a:ext uri="{FF2B5EF4-FFF2-40B4-BE49-F238E27FC236}">
                <a16:creationId xmlns:a16="http://schemas.microsoft.com/office/drawing/2014/main" id="{751EB188-1C77-F2E7-F5EB-1BA29EA2D43C}"/>
              </a:ext>
            </a:extLst>
          </p:cNvPr>
          <p:cNvGrpSpPr/>
          <p:nvPr userDrawn="1"/>
        </p:nvGrpSpPr>
        <p:grpSpPr>
          <a:xfrm>
            <a:off x="4016999" y="1237744"/>
            <a:ext cx="1872001" cy="5544155"/>
            <a:chOff x="4016999" y="1237744"/>
            <a:chExt cx="1872001" cy="5544155"/>
          </a:xfrm>
          <a:solidFill>
            <a:srgbClr val="FFFFFE">
              <a:alpha val="69804"/>
            </a:srgbClr>
          </a:solidFill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AA91C4B-CD85-F8B6-3795-AC10F5639E8B}"/>
                </a:ext>
              </a:extLst>
            </p:cNvPr>
            <p:cNvSpPr/>
            <p:nvPr userDrawn="1"/>
          </p:nvSpPr>
          <p:spPr>
            <a:xfrm>
              <a:off x="4016999" y="1237744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53E36E10-B2AA-5303-0AE1-7CA989EA8477}"/>
                </a:ext>
              </a:extLst>
            </p:cNvPr>
            <p:cNvSpPr/>
            <p:nvPr userDrawn="1"/>
          </p:nvSpPr>
          <p:spPr>
            <a:xfrm>
              <a:off x="4016999" y="2349826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98612623-FE49-ACF6-3BF6-C492CCD41E5E}"/>
                </a:ext>
              </a:extLst>
            </p:cNvPr>
            <p:cNvSpPr/>
            <p:nvPr userDrawn="1"/>
          </p:nvSpPr>
          <p:spPr>
            <a:xfrm>
              <a:off x="4016999" y="347489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CAE5D9B-5252-EC5F-B84F-E10DA9250D39}"/>
                </a:ext>
              </a:extLst>
            </p:cNvPr>
            <p:cNvSpPr/>
            <p:nvPr userDrawn="1"/>
          </p:nvSpPr>
          <p:spPr>
            <a:xfrm>
              <a:off x="4017000" y="5701900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A3BC480-BDB5-3A2A-603B-4734840E69D5}"/>
                </a:ext>
              </a:extLst>
            </p:cNvPr>
            <p:cNvSpPr/>
            <p:nvPr userDrawn="1"/>
          </p:nvSpPr>
          <p:spPr>
            <a:xfrm>
              <a:off x="4016999" y="458981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71" name="Groupe 70">
            <a:extLst>
              <a:ext uri="{FF2B5EF4-FFF2-40B4-BE49-F238E27FC236}">
                <a16:creationId xmlns:a16="http://schemas.microsoft.com/office/drawing/2014/main" id="{7FB1CA50-F5B6-C8A0-C9E4-2964CF6672AA}"/>
              </a:ext>
            </a:extLst>
          </p:cNvPr>
          <p:cNvGrpSpPr/>
          <p:nvPr userDrawn="1"/>
        </p:nvGrpSpPr>
        <p:grpSpPr>
          <a:xfrm>
            <a:off x="5946371" y="1237744"/>
            <a:ext cx="1872001" cy="5544155"/>
            <a:chOff x="5946371" y="1237744"/>
            <a:chExt cx="1872001" cy="5544155"/>
          </a:xfrm>
          <a:solidFill>
            <a:srgbClr val="FFFFFE">
              <a:alpha val="69804"/>
            </a:srgbClr>
          </a:solidFill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6091F1CB-7C9F-3D17-256B-AF40E43C534A}"/>
                </a:ext>
              </a:extLst>
            </p:cNvPr>
            <p:cNvSpPr/>
            <p:nvPr userDrawn="1"/>
          </p:nvSpPr>
          <p:spPr>
            <a:xfrm>
              <a:off x="5946371" y="1237744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0A1925B6-8E58-514A-18E8-C081FD19ACC6}"/>
                </a:ext>
              </a:extLst>
            </p:cNvPr>
            <p:cNvSpPr/>
            <p:nvPr userDrawn="1"/>
          </p:nvSpPr>
          <p:spPr>
            <a:xfrm>
              <a:off x="5946371" y="2349826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2F15F6F0-61A2-B463-9050-34893F9F1847}"/>
                </a:ext>
              </a:extLst>
            </p:cNvPr>
            <p:cNvSpPr/>
            <p:nvPr userDrawn="1"/>
          </p:nvSpPr>
          <p:spPr>
            <a:xfrm>
              <a:off x="5946371" y="347489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6B3C371-645B-DD0C-3841-D85AE7A20A41}"/>
                </a:ext>
              </a:extLst>
            </p:cNvPr>
            <p:cNvSpPr/>
            <p:nvPr userDrawn="1"/>
          </p:nvSpPr>
          <p:spPr>
            <a:xfrm>
              <a:off x="5946372" y="5701900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B809372-4EF2-DE10-B40E-CEABEF5118F6}"/>
                </a:ext>
              </a:extLst>
            </p:cNvPr>
            <p:cNvSpPr/>
            <p:nvPr userDrawn="1"/>
          </p:nvSpPr>
          <p:spPr>
            <a:xfrm>
              <a:off x="5946371" y="458981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77" name="Groupe 76">
            <a:extLst>
              <a:ext uri="{FF2B5EF4-FFF2-40B4-BE49-F238E27FC236}">
                <a16:creationId xmlns:a16="http://schemas.microsoft.com/office/drawing/2014/main" id="{E9BD475E-28B7-3D22-BBE2-24E420EB2236}"/>
              </a:ext>
            </a:extLst>
          </p:cNvPr>
          <p:cNvGrpSpPr/>
          <p:nvPr userDrawn="1"/>
        </p:nvGrpSpPr>
        <p:grpSpPr>
          <a:xfrm>
            <a:off x="7873111" y="1237744"/>
            <a:ext cx="1872001" cy="5544155"/>
            <a:chOff x="7873111" y="1237744"/>
            <a:chExt cx="1872001" cy="5544155"/>
          </a:xfrm>
          <a:solidFill>
            <a:srgbClr val="FFFFFE">
              <a:alpha val="69804"/>
            </a:srgbClr>
          </a:solidFill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4AB16436-8BCD-D394-F2C2-66B07BA01918}"/>
                </a:ext>
              </a:extLst>
            </p:cNvPr>
            <p:cNvSpPr/>
            <p:nvPr userDrawn="1"/>
          </p:nvSpPr>
          <p:spPr>
            <a:xfrm>
              <a:off x="7873111" y="1237744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41F79A5F-4F31-7CE5-CC2F-DE6C93A98294}"/>
                </a:ext>
              </a:extLst>
            </p:cNvPr>
            <p:cNvSpPr/>
            <p:nvPr userDrawn="1"/>
          </p:nvSpPr>
          <p:spPr>
            <a:xfrm>
              <a:off x="7873111" y="2349826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CB4734E-112F-687B-14B1-D07046C01B83}"/>
                </a:ext>
              </a:extLst>
            </p:cNvPr>
            <p:cNvSpPr/>
            <p:nvPr userDrawn="1"/>
          </p:nvSpPr>
          <p:spPr>
            <a:xfrm>
              <a:off x="7873111" y="347489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53E5A9EF-8D3A-EBD6-8A9F-9F49AF031F2B}"/>
                </a:ext>
              </a:extLst>
            </p:cNvPr>
            <p:cNvSpPr/>
            <p:nvPr userDrawn="1"/>
          </p:nvSpPr>
          <p:spPr>
            <a:xfrm>
              <a:off x="7873112" y="5701900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9A089554-CB61-2889-CA51-73CC0D6FC4E9}"/>
                </a:ext>
              </a:extLst>
            </p:cNvPr>
            <p:cNvSpPr/>
            <p:nvPr userDrawn="1"/>
          </p:nvSpPr>
          <p:spPr>
            <a:xfrm>
              <a:off x="7873111" y="4589818"/>
              <a:ext cx="1872000" cy="1079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7917D3F8-559A-4EB6-A29A-6FE0EEE4784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62019" y="1260901"/>
            <a:ext cx="1806308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8" name="Espace réservé du texte 21">
            <a:extLst>
              <a:ext uri="{FF2B5EF4-FFF2-40B4-BE49-F238E27FC236}">
                <a16:creationId xmlns:a16="http://schemas.microsoft.com/office/drawing/2014/main" id="{8AEBCBB9-8EF6-CD7D-7127-2F8C1435E0D9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162019" y="1486063"/>
            <a:ext cx="1806308" cy="8298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C778DD37-D6D7-12F1-2814-C7DE8D65F9C8}"/>
              </a:ext>
            </a:extLst>
          </p:cNvPr>
          <p:cNvSpPr>
            <a:spLocks noGrp="1"/>
          </p:cNvSpPr>
          <p:nvPr>
            <p:ph type="body" sz="quarter" idx="208" hasCustomPrompt="1"/>
          </p:nvPr>
        </p:nvSpPr>
        <p:spPr>
          <a:xfrm>
            <a:off x="162019" y="2377431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0" name="Espace réservé du texte 21">
            <a:extLst>
              <a:ext uri="{FF2B5EF4-FFF2-40B4-BE49-F238E27FC236}">
                <a16:creationId xmlns:a16="http://schemas.microsoft.com/office/drawing/2014/main" id="{37C096ED-5A42-0E6E-68B9-9BF73B03F98E}"/>
              </a:ext>
            </a:extLst>
          </p:cNvPr>
          <p:cNvSpPr>
            <a:spLocks noGrp="1"/>
          </p:cNvSpPr>
          <p:nvPr>
            <p:ph type="body" sz="quarter" idx="209" hasCustomPrompt="1"/>
          </p:nvPr>
        </p:nvSpPr>
        <p:spPr>
          <a:xfrm>
            <a:off x="162019" y="2607704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C4C5A087-70C3-8D38-82FB-3716E5EDA4C8}"/>
              </a:ext>
            </a:extLst>
          </p:cNvPr>
          <p:cNvSpPr>
            <a:spLocks noGrp="1"/>
          </p:cNvSpPr>
          <p:nvPr>
            <p:ph type="body" sz="quarter" idx="210" hasCustomPrompt="1"/>
          </p:nvPr>
        </p:nvSpPr>
        <p:spPr>
          <a:xfrm>
            <a:off x="166128" y="3480240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2" name="Espace réservé du texte 21">
            <a:extLst>
              <a:ext uri="{FF2B5EF4-FFF2-40B4-BE49-F238E27FC236}">
                <a16:creationId xmlns:a16="http://schemas.microsoft.com/office/drawing/2014/main" id="{FB705468-9FE5-DBAD-CD07-25149965E7FE}"/>
              </a:ext>
            </a:extLst>
          </p:cNvPr>
          <p:cNvSpPr>
            <a:spLocks noGrp="1"/>
          </p:cNvSpPr>
          <p:nvPr>
            <p:ph type="body" sz="quarter" idx="211" hasCustomPrompt="1"/>
          </p:nvPr>
        </p:nvSpPr>
        <p:spPr>
          <a:xfrm>
            <a:off x="163747" y="3717656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782F5877-441E-EA1E-9CF5-09AF09C99EE0}"/>
              </a:ext>
            </a:extLst>
          </p:cNvPr>
          <p:cNvSpPr>
            <a:spLocks noGrp="1"/>
          </p:cNvSpPr>
          <p:nvPr>
            <p:ph type="body" sz="quarter" idx="212" hasCustomPrompt="1"/>
          </p:nvPr>
        </p:nvSpPr>
        <p:spPr>
          <a:xfrm>
            <a:off x="162019" y="459462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4" name="Espace réservé du texte 21">
            <a:extLst>
              <a:ext uri="{FF2B5EF4-FFF2-40B4-BE49-F238E27FC236}">
                <a16:creationId xmlns:a16="http://schemas.microsoft.com/office/drawing/2014/main" id="{B2428E1E-6F83-E85C-8190-2D034CE5F376}"/>
              </a:ext>
            </a:extLst>
          </p:cNvPr>
          <p:cNvSpPr>
            <a:spLocks noGrp="1"/>
          </p:cNvSpPr>
          <p:nvPr>
            <p:ph type="body" sz="quarter" idx="213" hasCustomPrompt="1"/>
          </p:nvPr>
        </p:nvSpPr>
        <p:spPr>
          <a:xfrm>
            <a:off x="162019" y="4824899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20AC9D6E-5568-210C-0EBB-B243EBAA20DF}"/>
              </a:ext>
            </a:extLst>
          </p:cNvPr>
          <p:cNvSpPr>
            <a:spLocks noGrp="1"/>
          </p:cNvSpPr>
          <p:nvPr>
            <p:ph type="body" sz="quarter" idx="214" hasCustomPrompt="1"/>
          </p:nvPr>
        </p:nvSpPr>
        <p:spPr>
          <a:xfrm>
            <a:off x="162019" y="5717235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6" name="Espace réservé du texte 21">
            <a:extLst>
              <a:ext uri="{FF2B5EF4-FFF2-40B4-BE49-F238E27FC236}">
                <a16:creationId xmlns:a16="http://schemas.microsoft.com/office/drawing/2014/main" id="{9D2D9D9F-6B68-4045-3858-9DF5C7FA29E2}"/>
              </a:ext>
            </a:extLst>
          </p:cNvPr>
          <p:cNvSpPr>
            <a:spLocks noGrp="1"/>
          </p:cNvSpPr>
          <p:nvPr>
            <p:ph type="body" sz="quarter" idx="215" hasCustomPrompt="1"/>
          </p:nvPr>
        </p:nvSpPr>
        <p:spPr>
          <a:xfrm>
            <a:off x="162019" y="594239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FB69A317-6F93-10D1-9692-03E40C10DC59}"/>
              </a:ext>
            </a:extLst>
          </p:cNvPr>
          <p:cNvSpPr>
            <a:spLocks noGrp="1"/>
          </p:cNvSpPr>
          <p:nvPr>
            <p:ph type="body" sz="quarter" idx="216" hasCustomPrompt="1"/>
          </p:nvPr>
        </p:nvSpPr>
        <p:spPr>
          <a:xfrm>
            <a:off x="2070680" y="1253628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8" name="Espace réservé du texte 21">
            <a:extLst>
              <a:ext uri="{FF2B5EF4-FFF2-40B4-BE49-F238E27FC236}">
                <a16:creationId xmlns:a16="http://schemas.microsoft.com/office/drawing/2014/main" id="{D6BCFD04-9A28-E186-CB25-9CCC5881F086}"/>
              </a:ext>
            </a:extLst>
          </p:cNvPr>
          <p:cNvSpPr>
            <a:spLocks noGrp="1"/>
          </p:cNvSpPr>
          <p:nvPr>
            <p:ph type="body" sz="quarter" idx="217" hasCustomPrompt="1"/>
          </p:nvPr>
        </p:nvSpPr>
        <p:spPr>
          <a:xfrm>
            <a:off x="2070680" y="1476758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5F917728-D1E3-F919-5C17-01140EF3FAB4}"/>
              </a:ext>
            </a:extLst>
          </p:cNvPr>
          <p:cNvSpPr>
            <a:spLocks noGrp="1"/>
          </p:cNvSpPr>
          <p:nvPr>
            <p:ph type="body" sz="quarter" idx="218" hasCustomPrompt="1"/>
          </p:nvPr>
        </p:nvSpPr>
        <p:spPr>
          <a:xfrm>
            <a:off x="7877887" y="1222675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20" name="Espace réservé du texte 21">
            <a:extLst>
              <a:ext uri="{FF2B5EF4-FFF2-40B4-BE49-F238E27FC236}">
                <a16:creationId xmlns:a16="http://schemas.microsoft.com/office/drawing/2014/main" id="{BC63D906-4381-B9CE-C750-B65742D36A85}"/>
              </a:ext>
            </a:extLst>
          </p:cNvPr>
          <p:cNvSpPr>
            <a:spLocks noGrp="1"/>
          </p:cNvSpPr>
          <p:nvPr>
            <p:ph type="body" sz="quarter" idx="219" hasCustomPrompt="1"/>
          </p:nvPr>
        </p:nvSpPr>
        <p:spPr>
          <a:xfrm>
            <a:off x="7877887" y="1448186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9AC388BB-B8CD-847B-3BC7-36B43F3276AB}"/>
              </a:ext>
            </a:extLst>
          </p:cNvPr>
          <p:cNvSpPr>
            <a:spLocks noGrp="1"/>
          </p:cNvSpPr>
          <p:nvPr>
            <p:ph type="body" sz="quarter" idx="220" hasCustomPrompt="1"/>
          </p:nvPr>
        </p:nvSpPr>
        <p:spPr>
          <a:xfrm>
            <a:off x="5949147" y="122505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446447EA-6B8D-2635-12B4-6574BAE088AB}"/>
              </a:ext>
            </a:extLst>
          </p:cNvPr>
          <p:cNvSpPr>
            <a:spLocks noGrp="1"/>
          </p:cNvSpPr>
          <p:nvPr>
            <p:ph type="body" sz="quarter" idx="221" hasCustomPrompt="1"/>
          </p:nvPr>
        </p:nvSpPr>
        <p:spPr>
          <a:xfrm>
            <a:off x="5951528" y="145056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33BC0B3F-BEE6-D4F0-554D-2D216A1A778C}"/>
              </a:ext>
            </a:extLst>
          </p:cNvPr>
          <p:cNvSpPr>
            <a:spLocks noGrp="1"/>
          </p:cNvSpPr>
          <p:nvPr>
            <p:ph type="body" sz="quarter" idx="222" hasCustomPrompt="1"/>
          </p:nvPr>
        </p:nvSpPr>
        <p:spPr>
          <a:xfrm>
            <a:off x="4017056" y="1230492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24" name="Espace réservé du texte 21">
            <a:extLst>
              <a:ext uri="{FF2B5EF4-FFF2-40B4-BE49-F238E27FC236}">
                <a16:creationId xmlns:a16="http://schemas.microsoft.com/office/drawing/2014/main" id="{CFC5B308-0551-F8C4-0210-9E21827A76D3}"/>
              </a:ext>
            </a:extLst>
          </p:cNvPr>
          <p:cNvSpPr>
            <a:spLocks noGrp="1"/>
          </p:cNvSpPr>
          <p:nvPr>
            <p:ph type="body" sz="quarter" idx="223" hasCustomPrompt="1"/>
          </p:nvPr>
        </p:nvSpPr>
        <p:spPr>
          <a:xfrm>
            <a:off x="4017056" y="1458383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84834A07-DB57-EF26-CA27-6F1EAA9CA610}"/>
              </a:ext>
            </a:extLst>
          </p:cNvPr>
          <p:cNvSpPr>
            <a:spLocks noGrp="1"/>
          </p:cNvSpPr>
          <p:nvPr>
            <p:ph type="body" sz="quarter" idx="224" hasCustomPrompt="1"/>
          </p:nvPr>
        </p:nvSpPr>
        <p:spPr>
          <a:xfrm>
            <a:off x="2084966" y="2384574"/>
            <a:ext cx="1858310" cy="218579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26" name="Espace réservé du texte 21">
            <a:extLst>
              <a:ext uri="{FF2B5EF4-FFF2-40B4-BE49-F238E27FC236}">
                <a16:creationId xmlns:a16="http://schemas.microsoft.com/office/drawing/2014/main" id="{24912D3C-D287-241F-00C4-F42F08EC9063}"/>
              </a:ext>
            </a:extLst>
          </p:cNvPr>
          <p:cNvSpPr>
            <a:spLocks noGrp="1"/>
          </p:cNvSpPr>
          <p:nvPr>
            <p:ph type="body" sz="quarter" idx="225" hasCustomPrompt="1"/>
          </p:nvPr>
        </p:nvSpPr>
        <p:spPr>
          <a:xfrm>
            <a:off x="2084966" y="2607704"/>
            <a:ext cx="1858310" cy="8308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27" name="Espace réservé du texte 5">
            <a:extLst>
              <a:ext uri="{FF2B5EF4-FFF2-40B4-BE49-F238E27FC236}">
                <a16:creationId xmlns:a16="http://schemas.microsoft.com/office/drawing/2014/main" id="{751849A2-0864-7DB3-7462-A7A32F52FA3B}"/>
              </a:ext>
            </a:extLst>
          </p:cNvPr>
          <p:cNvSpPr>
            <a:spLocks noGrp="1"/>
          </p:cNvSpPr>
          <p:nvPr>
            <p:ph type="body" sz="quarter" idx="226" hasCustomPrompt="1"/>
          </p:nvPr>
        </p:nvSpPr>
        <p:spPr>
          <a:xfrm>
            <a:off x="4030563" y="2366687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28" name="Espace réservé du texte 21">
            <a:extLst>
              <a:ext uri="{FF2B5EF4-FFF2-40B4-BE49-F238E27FC236}">
                <a16:creationId xmlns:a16="http://schemas.microsoft.com/office/drawing/2014/main" id="{9D89575A-DA83-8BE9-6979-93D2E04592D3}"/>
              </a:ext>
            </a:extLst>
          </p:cNvPr>
          <p:cNvSpPr>
            <a:spLocks noGrp="1"/>
          </p:cNvSpPr>
          <p:nvPr>
            <p:ph type="body" sz="quarter" idx="227" hasCustomPrompt="1"/>
          </p:nvPr>
        </p:nvSpPr>
        <p:spPr>
          <a:xfrm>
            <a:off x="4030563" y="258981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6BB45BCA-5ED0-BE43-3DFE-46B9980C1E5D}"/>
              </a:ext>
            </a:extLst>
          </p:cNvPr>
          <p:cNvSpPr>
            <a:spLocks noGrp="1"/>
          </p:cNvSpPr>
          <p:nvPr>
            <p:ph type="body" sz="quarter" idx="228" hasCustomPrompt="1"/>
          </p:nvPr>
        </p:nvSpPr>
        <p:spPr>
          <a:xfrm>
            <a:off x="5965814" y="2354043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30" name="Espace réservé du texte 21">
            <a:extLst>
              <a:ext uri="{FF2B5EF4-FFF2-40B4-BE49-F238E27FC236}">
                <a16:creationId xmlns:a16="http://schemas.microsoft.com/office/drawing/2014/main" id="{970A8656-CDDF-4270-C18E-3E27346B4482}"/>
              </a:ext>
            </a:extLst>
          </p:cNvPr>
          <p:cNvSpPr>
            <a:spLocks noGrp="1"/>
          </p:cNvSpPr>
          <p:nvPr>
            <p:ph type="body" sz="quarter" idx="229" hasCustomPrompt="1"/>
          </p:nvPr>
        </p:nvSpPr>
        <p:spPr>
          <a:xfrm>
            <a:off x="5965814" y="2584316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31" name="Espace réservé du texte 5">
            <a:extLst>
              <a:ext uri="{FF2B5EF4-FFF2-40B4-BE49-F238E27FC236}">
                <a16:creationId xmlns:a16="http://schemas.microsoft.com/office/drawing/2014/main" id="{9A2DC783-C187-DDFD-FD38-86BE9487A988}"/>
              </a:ext>
            </a:extLst>
          </p:cNvPr>
          <p:cNvSpPr>
            <a:spLocks noGrp="1"/>
          </p:cNvSpPr>
          <p:nvPr>
            <p:ph type="body" sz="quarter" idx="230" hasCustomPrompt="1"/>
          </p:nvPr>
        </p:nvSpPr>
        <p:spPr>
          <a:xfrm>
            <a:off x="7891964" y="2354043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EDC5B043-21F3-663A-9CA8-F66F2D3F95DC}"/>
              </a:ext>
            </a:extLst>
          </p:cNvPr>
          <p:cNvSpPr>
            <a:spLocks noGrp="1"/>
          </p:cNvSpPr>
          <p:nvPr>
            <p:ph type="body" sz="quarter" idx="231" hasCustomPrompt="1"/>
          </p:nvPr>
        </p:nvSpPr>
        <p:spPr>
          <a:xfrm>
            <a:off x="7891964" y="2584316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33" name="Espace réservé du texte 5">
            <a:extLst>
              <a:ext uri="{FF2B5EF4-FFF2-40B4-BE49-F238E27FC236}">
                <a16:creationId xmlns:a16="http://schemas.microsoft.com/office/drawing/2014/main" id="{F8ECCDFF-A04D-FDBB-278C-C82A798A58C2}"/>
              </a:ext>
            </a:extLst>
          </p:cNvPr>
          <p:cNvSpPr>
            <a:spLocks noGrp="1"/>
          </p:cNvSpPr>
          <p:nvPr>
            <p:ph type="body" sz="quarter" idx="232" hasCustomPrompt="1"/>
          </p:nvPr>
        </p:nvSpPr>
        <p:spPr>
          <a:xfrm>
            <a:off x="2089728" y="3489764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34" name="Espace réservé du texte 21">
            <a:extLst>
              <a:ext uri="{FF2B5EF4-FFF2-40B4-BE49-F238E27FC236}">
                <a16:creationId xmlns:a16="http://schemas.microsoft.com/office/drawing/2014/main" id="{B841F75D-E77D-27A9-10B3-EB55EC3A455B}"/>
              </a:ext>
            </a:extLst>
          </p:cNvPr>
          <p:cNvSpPr>
            <a:spLocks noGrp="1"/>
          </p:cNvSpPr>
          <p:nvPr>
            <p:ph type="body" sz="quarter" idx="233" hasCustomPrompt="1"/>
          </p:nvPr>
        </p:nvSpPr>
        <p:spPr>
          <a:xfrm>
            <a:off x="2089728" y="3715275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ED2F89D5-C560-E9F2-827B-F26AB020C856}"/>
              </a:ext>
            </a:extLst>
          </p:cNvPr>
          <p:cNvSpPr>
            <a:spLocks noGrp="1"/>
          </p:cNvSpPr>
          <p:nvPr>
            <p:ph type="body" sz="quarter" idx="234" hasCustomPrompt="1"/>
          </p:nvPr>
        </p:nvSpPr>
        <p:spPr>
          <a:xfrm>
            <a:off x="4024199" y="3480347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36" name="Espace réservé du texte 21">
            <a:extLst>
              <a:ext uri="{FF2B5EF4-FFF2-40B4-BE49-F238E27FC236}">
                <a16:creationId xmlns:a16="http://schemas.microsoft.com/office/drawing/2014/main" id="{27C2B866-BBD2-53DD-9F99-52790CEDC2F4}"/>
              </a:ext>
            </a:extLst>
          </p:cNvPr>
          <p:cNvSpPr>
            <a:spLocks noGrp="1"/>
          </p:cNvSpPr>
          <p:nvPr>
            <p:ph type="body" sz="quarter" idx="235" hasCustomPrompt="1"/>
          </p:nvPr>
        </p:nvSpPr>
        <p:spPr>
          <a:xfrm>
            <a:off x="4017056" y="3710620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37" name="Espace réservé du texte 5">
            <a:extLst>
              <a:ext uri="{FF2B5EF4-FFF2-40B4-BE49-F238E27FC236}">
                <a16:creationId xmlns:a16="http://schemas.microsoft.com/office/drawing/2014/main" id="{6108CA6D-D500-A7C7-BCDB-74EC2372C30E}"/>
              </a:ext>
            </a:extLst>
          </p:cNvPr>
          <p:cNvSpPr>
            <a:spLocks noGrp="1"/>
          </p:cNvSpPr>
          <p:nvPr>
            <p:ph type="body" sz="quarter" idx="236" hasCustomPrompt="1"/>
          </p:nvPr>
        </p:nvSpPr>
        <p:spPr>
          <a:xfrm>
            <a:off x="5965814" y="346854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38" name="Espace réservé du texte 21">
            <a:extLst>
              <a:ext uri="{FF2B5EF4-FFF2-40B4-BE49-F238E27FC236}">
                <a16:creationId xmlns:a16="http://schemas.microsoft.com/office/drawing/2014/main" id="{32774753-D377-01E2-1079-65010CC551B8}"/>
              </a:ext>
            </a:extLst>
          </p:cNvPr>
          <p:cNvSpPr>
            <a:spLocks noGrp="1"/>
          </p:cNvSpPr>
          <p:nvPr>
            <p:ph type="body" sz="quarter" idx="237" hasCustomPrompt="1"/>
          </p:nvPr>
        </p:nvSpPr>
        <p:spPr>
          <a:xfrm>
            <a:off x="5965814" y="3698819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39" name="Espace réservé du texte 5">
            <a:extLst>
              <a:ext uri="{FF2B5EF4-FFF2-40B4-BE49-F238E27FC236}">
                <a16:creationId xmlns:a16="http://schemas.microsoft.com/office/drawing/2014/main" id="{58DE7F88-BD26-FD60-8D94-C205F66AC5D0}"/>
              </a:ext>
            </a:extLst>
          </p:cNvPr>
          <p:cNvSpPr>
            <a:spLocks noGrp="1"/>
          </p:cNvSpPr>
          <p:nvPr>
            <p:ph type="body" sz="quarter" idx="238" hasCustomPrompt="1"/>
          </p:nvPr>
        </p:nvSpPr>
        <p:spPr>
          <a:xfrm>
            <a:off x="7892173" y="3468215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40" name="Espace réservé du texte 21">
            <a:extLst>
              <a:ext uri="{FF2B5EF4-FFF2-40B4-BE49-F238E27FC236}">
                <a16:creationId xmlns:a16="http://schemas.microsoft.com/office/drawing/2014/main" id="{24CAD5C4-448E-70F0-2C22-D7072EE4B56A}"/>
              </a:ext>
            </a:extLst>
          </p:cNvPr>
          <p:cNvSpPr>
            <a:spLocks noGrp="1"/>
          </p:cNvSpPr>
          <p:nvPr>
            <p:ph type="body" sz="quarter" idx="239" hasCustomPrompt="1"/>
          </p:nvPr>
        </p:nvSpPr>
        <p:spPr>
          <a:xfrm>
            <a:off x="7892173" y="3698488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41" name="Espace réservé du texte 5">
            <a:extLst>
              <a:ext uri="{FF2B5EF4-FFF2-40B4-BE49-F238E27FC236}">
                <a16:creationId xmlns:a16="http://schemas.microsoft.com/office/drawing/2014/main" id="{6F7BC0CC-4697-7B80-CDDA-FF5963520842}"/>
              </a:ext>
            </a:extLst>
          </p:cNvPr>
          <p:cNvSpPr>
            <a:spLocks noGrp="1"/>
          </p:cNvSpPr>
          <p:nvPr>
            <p:ph type="body" sz="quarter" idx="240" hasCustomPrompt="1"/>
          </p:nvPr>
        </p:nvSpPr>
        <p:spPr>
          <a:xfrm>
            <a:off x="2092109" y="4601972"/>
            <a:ext cx="1858310" cy="218579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42" name="Espace réservé du texte 21">
            <a:extLst>
              <a:ext uri="{FF2B5EF4-FFF2-40B4-BE49-F238E27FC236}">
                <a16:creationId xmlns:a16="http://schemas.microsoft.com/office/drawing/2014/main" id="{19D845DC-C295-4463-B3DB-4AB8DC629BFB}"/>
              </a:ext>
            </a:extLst>
          </p:cNvPr>
          <p:cNvSpPr>
            <a:spLocks noGrp="1"/>
          </p:cNvSpPr>
          <p:nvPr>
            <p:ph type="body" sz="quarter" idx="241" hasCustomPrompt="1"/>
          </p:nvPr>
        </p:nvSpPr>
        <p:spPr>
          <a:xfrm>
            <a:off x="2089537" y="4829591"/>
            <a:ext cx="1858310" cy="8308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E7AFC5F1-1496-9221-E23F-B9589936FABA}"/>
              </a:ext>
            </a:extLst>
          </p:cNvPr>
          <p:cNvSpPr>
            <a:spLocks noGrp="1"/>
          </p:cNvSpPr>
          <p:nvPr>
            <p:ph type="body" sz="quarter" idx="242" hasCustomPrompt="1"/>
          </p:nvPr>
        </p:nvSpPr>
        <p:spPr>
          <a:xfrm>
            <a:off x="4026580" y="459462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44" name="Espace réservé du texte 21">
            <a:extLst>
              <a:ext uri="{FF2B5EF4-FFF2-40B4-BE49-F238E27FC236}">
                <a16:creationId xmlns:a16="http://schemas.microsoft.com/office/drawing/2014/main" id="{45A169D4-0314-B32E-F5CA-9E565D1DB085}"/>
              </a:ext>
            </a:extLst>
          </p:cNvPr>
          <p:cNvSpPr>
            <a:spLocks noGrp="1"/>
          </p:cNvSpPr>
          <p:nvPr>
            <p:ph type="body" sz="quarter" idx="243" hasCustomPrompt="1"/>
          </p:nvPr>
        </p:nvSpPr>
        <p:spPr>
          <a:xfrm>
            <a:off x="4031342" y="482013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45" name="Espace réservé du texte 5">
            <a:extLst>
              <a:ext uri="{FF2B5EF4-FFF2-40B4-BE49-F238E27FC236}">
                <a16:creationId xmlns:a16="http://schemas.microsoft.com/office/drawing/2014/main" id="{1BCE7DFB-9132-5AD2-4429-EDCCCFD759D8}"/>
              </a:ext>
            </a:extLst>
          </p:cNvPr>
          <p:cNvSpPr>
            <a:spLocks noGrp="1"/>
          </p:cNvSpPr>
          <p:nvPr>
            <p:ph type="body" sz="quarter" idx="244" hasCustomPrompt="1"/>
          </p:nvPr>
        </p:nvSpPr>
        <p:spPr>
          <a:xfrm>
            <a:off x="5963433" y="4574071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46" name="Espace réservé du texte 21">
            <a:extLst>
              <a:ext uri="{FF2B5EF4-FFF2-40B4-BE49-F238E27FC236}">
                <a16:creationId xmlns:a16="http://schemas.microsoft.com/office/drawing/2014/main" id="{3BDB1A3A-CDB8-B204-3C6C-BB9370BCCDA5}"/>
              </a:ext>
            </a:extLst>
          </p:cNvPr>
          <p:cNvSpPr>
            <a:spLocks noGrp="1"/>
          </p:cNvSpPr>
          <p:nvPr>
            <p:ph type="body" sz="quarter" idx="245" hasCustomPrompt="1"/>
          </p:nvPr>
        </p:nvSpPr>
        <p:spPr>
          <a:xfrm>
            <a:off x="5965814" y="4804344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47" name="Espace réservé du texte 5">
            <a:extLst>
              <a:ext uri="{FF2B5EF4-FFF2-40B4-BE49-F238E27FC236}">
                <a16:creationId xmlns:a16="http://schemas.microsoft.com/office/drawing/2014/main" id="{2CFBAA47-3D5E-A4E8-40B0-462F362AD60A}"/>
              </a:ext>
            </a:extLst>
          </p:cNvPr>
          <p:cNvSpPr>
            <a:spLocks noGrp="1"/>
          </p:cNvSpPr>
          <p:nvPr>
            <p:ph type="body" sz="quarter" idx="246" hasCustomPrompt="1"/>
          </p:nvPr>
        </p:nvSpPr>
        <p:spPr>
          <a:xfrm>
            <a:off x="7891141" y="4573743"/>
            <a:ext cx="1858310" cy="218579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48" name="Espace réservé du texte 21">
            <a:extLst>
              <a:ext uri="{FF2B5EF4-FFF2-40B4-BE49-F238E27FC236}">
                <a16:creationId xmlns:a16="http://schemas.microsoft.com/office/drawing/2014/main" id="{229E9F02-0947-8917-E9EB-CC26341FF40A}"/>
              </a:ext>
            </a:extLst>
          </p:cNvPr>
          <p:cNvSpPr>
            <a:spLocks noGrp="1"/>
          </p:cNvSpPr>
          <p:nvPr>
            <p:ph type="body" sz="quarter" idx="247" hasCustomPrompt="1"/>
          </p:nvPr>
        </p:nvSpPr>
        <p:spPr>
          <a:xfrm>
            <a:off x="7893522" y="4804016"/>
            <a:ext cx="1858310" cy="8308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49" name="Espace réservé du texte 5">
            <a:extLst>
              <a:ext uri="{FF2B5EF4-FFF2-40B4-BE49-F238E27FC236}">
                <a16:creationId xmlns:a16="http://schemas.microsoft.com/office/drawing/2014/main" id="{0CDBA05E-4E91-75AA-B5DD-19A559B0F7D3}"/>
              </a:ext>
            </a:extLst>
          </p:cNvPr>
          <p:cNvSpPr>
            <a:spLocks noGrp="1"/>
          </p:cNvSpPr>
          <p:nvPr>
            <p:ph type="body" sz="quarter" idx="248" hasCustomPrompt="1"/>
          </p:nvPr>
        </p:nvSpPr>
        <p:spPr>
          <a:xfrm>
            <a:off x="2099215" y="571450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50" name="Espace réservé du texte 21">
            <a:extLst>
              <a:ext uri="{FF2B5EF4-FFF2-40B4-BE49-F238E27FC236}">
                <a16:creationId xmlns:a16="http://schemas.microsoft.com/office/drawing/2014/main" id="{98AAD054-9A4C-0DED-B24E-1B3E89BDC5BD}"/>
              </a:ext>
            </a:extLst>
          </p:cNvPr>
          <p:cNvSpPr>
            <a:spLocks noGrp="1"/>
          </p:cNvSpPr>
          <p:nvPr>
            <p:ph type="body" sz="quarter" idx="249" hasCustomPrompt="1"/>
          </p:nvPr>
        </p:nvSpPr>
        <p:spPr>
          <a:xfrm>
            <a:off x="2101602" y="594239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51" name="Espace réservé du texte 5">
            <a:extLst>
              <a:ext uri="{FF2B5EF4-FFF2-40B4-BE49-F238E27FC236}">
                <a16:creationId xmlns:a16="http://schemas.microsoft.com/office/drawing/2014/main" id="{80D2997B-2307-4817-6E45-1E761CBE01E5}"/>
              </a:ext>
            </a:extLst>
          </p:cNvPr>
          <p:cNvSpPr>
            <a:spLocks noGrp="1"/>
          </p:cNvSpPr>
          <p:nvPr>
            <p:ph type="body" sz="quarter" idx="250" hasCustomPrompt="1"/>
          </p:nvPr>
        </p:nvSpPr>
        <p:spPr>
          <a:xfrm>
            <a:off x="4031342" y="5709954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52" name="Espace réservé du texte 21">
            <a:extLst>
              <a:ext uri="{FF2B5EF4-FFF2-40B4-BE49-F238E27FC236}">
                <a16:creationId xmlns:a16="http://schemas.microsoft.com/office/drawing/2014/main" id="{D80A6AA8-125A-9B21-C788-7E14AB4C3D04}"/>
              </a:ext>
            </a:extLst>
          </p:cNvPr>
          <p:cNvSpPr>
            <a:spLocks noGrp="1"/>
          </p:cNvSpPr>
          <p:nvPr>
            <p:ph type="body" sz="quarter" idx="251" hasCustomPrompt="1"/>
          </p:nvPr>
        </p:nvSpPr>
        <p:spPr>
          <a:xfrm>
            <a:off x="4033723" y="5935465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53" name="Espace réservé du texte 5">
            <a:extLst>
              <a:ext uri="{FF2B5EF4-FFF2-40B4-BE49-F238E27FC236}">
                <a16:creationId xmlns:a16="http://schemas.microsoft.com/office/drawing/2014/main" id="{EDCC584D-9164-233C-0D92-C97085404117}"/>
              </a:ext>
            </a:extLst>
          </p:cNvPr>
          <p:cNvSpPr>
            <a:spLocks noGrp="1"/>
          </p:cNvSpPr>
          <p:nvPr>
            <p:ph type="body" sz="quarter" idx="252" hasCustomPrompt="1"/>
          </p:nvPr>
        </p:nvSpPr>
        <p:spPr>
          <a:xfrm>
            <a:off x="5975338" y="5698798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54" name="Espace réservé du texte 21">
            <a:extLst>
              <a:ext uri="{FF2B5EF4-FFF2-40B4-BE49-F238E27FC236}">
                <a16:creationId xmlns:a16="http://schemas.microsoft.com/office/drawing/2014/main" id="{F05EDF5E-BD4B-3DD8-E9E6-640AAEC277A1}"/>
              </a:ext>
            </a:extLst>
          </p:cNvPr>
          <p:cNvSpPr>
            <a:spLocks noGrp="1"/>
          </p:cNvSpPr>
          <p:nvPr>
            <p:ph type="body" sz="quarter" idx="253" hasCustomPrompt="1"/>
          </p:nvPr>
        </p:nvSpPr>
        <p:spPr>
          <a:xfrm>
            <a:off x="5975338" y="5925893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55" name="Espace réservé du texte 21">
            <a:extLst>
              <a:ext uri="{FF2B5EF4-FFF2-40B4-BE49-F238E27FC236}">
                <a16:creationId xmlns:a16="http://schemas.microsoft.com/office/drawing/2014/main" id="{1B6F83D1-1977-D4DC-33BC-68599EDC72B6}"/>
              </a:ext>
            </a:extLst>
          </p:cNvPr>
          <p:cNvSpPr>
            <a:spLocks noGrp="1"/>
          </p:cNvSpPr>
          <p:nvPr>
            <p:ph type="body" sz="quarter" idx="255" hasCustomPrompt="1"/>
          </p:nvPr>
        </p:nvSpPr>
        <p:spPr>
          <a:xfrm>
            <a:off x="7893523" y="591737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56" name="Titre 52">
            <a:extLst>
              <a:ext uri="{FF2B5EF4-FFF2-40B4-BE49-F238E27FC236}">
                <a16:creationId xmlns:a16="http://schemas.microsoft.com/office/drawing/2014/main" id="{01D6FB08-335D-D447-09AE-6A3E2D6731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6789" y="-5684"/>
            <a:ext cx="9906000" cy="865312"/>
          </a:xfrm>
          <a:prstGeom prst="rect">
            <a:avLst/>
          </a:prstGeom>
          <a:noFill/>
        </p:spPr>
        <p:txBody>
          <a:bodyPr anchor="ctr"/>
          <a:lstStyle>
            <a:lvl1pPr>
              <a:defRPr sz="40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r>
              <a:rPr lang="fr-FR" dirty="0"/>
              <a:t>Programme  + date</a:t>
            </a:r>
          </a:p>
        </p:txBody>
      </p:sp>
      <p:sp>
        <p:nvSpPr>
          <p:cNvPr id="57" name="Espace réservé du texte 5">
            <a:extLst>
              <a:ext uri="{FF2B5EF4-FFF2-40B4-BE49-F238E27FC236}">
                <a16:creationId xmlns:a16="http://schemas.microsoft.com/office/drawing/2014/main" id="{8A296EBA-0A8B-B525-9544-D6FA41AE582B}"/>
              </a:ext>
            </a:extLst>
          </p:cNvPr>
          <p:cNvSpPr>
            <a:spLocks noGrp="1"/>
          </p:cNvSpPr>
          <p:nvPr>
            <p:ph type="body" sz="quarter" idx="256" hasCustomPrompt="1"/>
          </p:nvPr>
        </p:nvSpPr>
        <p:spPr>
          <a:xfrm>
            <a:off x="7885671" y="5704125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83" name="Espace réservé du texte 25">
            <a:extLst>
              <a:ext uri="{FF2B5EF4-FFF2-40B4-BE49-F238E27FC236}">
                <a16:creationId xmlns:a16="http://schemas.microsoft.com/office/drawing/2014/main" id="{7E3E41CF-AFC4-530A-C105-0158780D799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889" y="943185"/>
            <a:ext cx="1845457" cy="28514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4" name="Espace réservé du texte 25">
            <a:extLst>
              <a:ext uri="{FF2B5EF4-FFF2-40B4-BE49-F238E27FC236}">
                <a16:creationId xmlns:a16="http://schemas.microsoft.com/office/drawing/2014/main" id="{7D9E3E52-8373-2904-0B1C-F491E6884C80}"/>
              </a:ext>
            </a:extLst>
          </p:cNvPr>
          <p:cNvSpPr>
            <a:spLocks noGrp="1"/>
          </p:cNvSpPr>
          <p:nvPr>
            <p:ph type="body" sz="quarter" idx="257" hasCustomPrompt="1"/>
          </p:nvPr>
        </p:nvSpPr>
        <p:spPr>
          <a:xfrm>
            <a:off x="2076420" y="941941"/>
            <a:ext cx="1845457" cy="28514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5" name="Espace réservé du texte 25">
            <a:extLst>
              <a:ext uri="{FF2B5EF4-FFF2-40B4-BE49-F238E27FC236}">
                <a16:creationId xmlns:a16="http://schemas.microsoft.com/office/drawing/2014/main" id="{EDB5E1D1-B44C-DE07-C2DB-91A1537AC8F9}"/>
              </a:ext>
            </a:extLst>
          </p:cNvPr>
          <p:cNvSpPr>
            <a:spLocks noGrp="1"/>
          </p:cNvSpPr>
          <p:nvPr>
            <p:ph type="body" sz="quarter" idx="258" hasCustomPrompt="1"/>
          </p:nvPr>
        </p:nvSpPr>
        <p:spPr>
          <a:xfrm>
            <a:off x="4036182" y="952604"/>
            <a:ext cx="1845457" cy="28514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6" name="Espace réservé du texte 25">
            <a:extLst>
              <a:ext uri="{FF2B5EF4-FFF2-40B4-BE49-F238E27FC236}">
                <a16:creationId xmlns:a16="http://schemas.microsoft.com/office/drawing/2014/main" id="{AD72D6A1-1169-5D9B-94B5-04AC9DAC760C}"/>
              </a:ext>
            </a:extLst>
          </p:cNvPr>
          <p:cNvSpPr>
            <a:spLocks noGrp="1"/>
          </p:cNvSpPr>
          <p:nvPr>
            <p:ph type="body" sz="quarter" idx="259" hasCustomPrompt="1"/>
          </p:nvPr>
        </p:nvSpPr>
        <p:spPr>
          <a:xfrm>
            <a:off x="5964271" y="930643"/>
            <a:ext cx="1845457" cy="28514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7" name="Espace réservé du texte 25">
            <a:extLst>
              <a:ext uri="{FF2B5EF4-FFF2-40B4-BE49-F238E27FC236}">
                <a16:creationId xmlns:a16="http://schemas.microsoft.com/office/drawing/2014/main" id="{F533EA48-10ED-2D35-EF95-3948F2CE4086}"/>
              </a:ext>
            </a:extLst>
          </p:cNvPr>
          <p:cNvSpPr>
            <a:spLocks noGrp="1"/>
          </p:cNvSpPr>
          <p:nvPr>
            <p:ph type="body" sz="quarter" idx="260" hasCustomPrompt="1"/>
          </p:nvPr>
        </p:nvSpPr>
        <p:spPr>
          <a:xfrm>
            <a:off x="7892097" y="941941"/>
            <a:ext cx="1845457" cy="28514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6894695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jours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6C887786-8947-E5F1-1570-2EE8CA52E397}"/>
              </a:ext>
            </a:extLst>
          </p:cNvPr>
          <p:cNvGrpSpPr/>
          <p:nvPr userDrawn="1"/>
        </p:nvGrpSpPr>
        <p:grpSpPr>
          <a:xfrm>
            <a:off x="42953" y="1287166"/>
            <a:ext cx="1611436" cy="5524296"/>
            <a:chOff x="159220" y="1522080"/>
            <a:chExt cx="1821818" cy="5396338"/>
          </a:xfrm>
          <a:solidFill>
            <a:srgbClr val="FFFFFE">
              <a:alpha val="69804"/>
            </a:srgbClr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C6C8395-DE93-A617-027A-19D404A008E6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ED74BBC-032A-E9BF-4BEB-553688474ACB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0943B9A-7ED9-8951-ADDF-2BD9E5A80420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64EC74C-8BD2-157B-C77D-12E6C663B82F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E12E7BD-66CB-0945-2E92-7A3282F677EE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9583C9C1-CF9A-D480-A5BD-31CB6F52625B}"/>
              </a:ext>
            </a:extLst>
          </p:cNvPr>
          <p:cNvGrpSpPr/>
          <p:nvPr userDrawn="1"/>
        </p:nvGrpSpPr>
        <p:grpSpPr>
          <a:xfrm>
            <a:off x="3320690" y="1287166"/>
            <a:ext cx="1611436" cy="5524296"/>
            <a:chOff x="159220" y="1522080"/>
            <a:chExt cx="1821818" cy="5396338"/>
          </a:xfrm>
          <a:solidFill>
            <a:srgbClr val="FFFFFE">
              <a:alpha val="69804"/>
            </a:srgbClr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20D311A-B10A-EF51-0CB5-CBC2407E2617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C27E638-B64C-C3D7-DE5B-70457C61B285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1B90949-8CB8-F227-B3AA-595F941DE4C6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5C89EE0-D325-3E26-A77D-A11D833C4BE6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86B43AE-1DED-6542-7EF2-6423BDB22FCB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4A6007AF-0D64-44C8-5945-CFFDECDA39B9}"/>
              </a:ext>
            </a:extLst>
          </p:cNvPr>
          <p:cNvGrpSpPr/>
          <p:nvPr userDrawn="1"/>
        </p:nvGrpSpPr>
        <p:grpSpPr>
          <a:xfrm>
            <a:off x="4964651" y="1287166"/>
            <a:ext cx="1611436" cy="5524296"/>
            <a:chOff x="159220" y="1522080"/>
            <a:chExt cx="1821818" cy="5396338"/>
          </a:xfrm>
          <a:solidFill>
            <a:srgbClr val="FFFFFE">
              <a:alpha val="69804"/>
            </a:srgbClr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5544579-76C1-ECAE-DA27-D0B2FA606BF8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B2E67AB-D4FC-B483-CCFD-5DD3E0D70B03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10D669F-5B1C-9565-6CB5-F0E0EE13D60B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40A6AE8-54E7-0E72-9F90-3DB4C4373522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0700432-EBAA-B0B9-8093-79E200B84791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F1AC5830-E497-C744-5877-651960DDE697}"/>
              </a:ext>
            </a:extLst>
          </p:cNvPr>
          <p:cNvGrpSpPr/>
          <p:nvPr userDrawn="1"/>
        </p:nvGrpSpPr>
        <p:grpSpPr>
          <a:xfrm>
            <a:off x="6598214" y="1287166"/>
            <a:ext cx="1611436" cy="5524296"/>
            <a:chOff x="159220" y="1522080"/>
            <a:chExt cx="1821818" cy="5396338"/>
          </a:xfrm>
          <a:solidFill>
            <a:srgbClr val="FFFFFE">
              <a:alpha val="69804"/>
            </a:srgbClr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9FD4A2C-0263-ABFF-5FDB-C7BF2FFDF69D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0283164-9E49-3A15-E260-7DBB09277419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9FFEA3B-E235-E94A-E7CC-A5CEFCC53689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AC01EAD-B5C0-7092-999B-671BB19C4860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C79FA86-FC26-3A0E-1D99-C8736F2949D6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9C7D026C-2B39-2245-AD1E-A0756F343E17}"/>
              </a:ext>
            </a:extLst>
          </p:cNvPr>
          <p:cNvGrpSpPr/>
          <p:nvPr userDrawn="1"/>
        </p:nvGrpSpPr>
        <p:grpSpPr>
          <a:xfrm>
            <a:off x="8242175" y="1287166"/>
            <a:ext cx="1611436" cy="5524296"/>
            <a:chOff x="159220" y="1522080"/>
            <a:chExt cx="1821818" cy="5396338"/>
          </a:xfrm>
          <a:solidFill>
            <a:srgbClr val="FFFFFE">
              <a:alpha val="69804"/>
            </a:srgbClr>
          </a:solidFill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078674A-3619-66DA-BEB9-17C0B1491A9B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0D9351C-35D4-D14F-98B8-84AA23DC436C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0FDA34F-B405-E102-9BD3-C2794320A1BF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47134DA-757E-3A41-F8AD-A68424E94570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24B5CE7-4938-7847-4283-9CCD6CA86B5E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53" name="Titre 52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906000" cy="865312"/>
          </a:xfrm>
          <a:prstGeom prst="rect">
            <a:avLst/>
          </a:prstGeom>
          <a:noFill/>
        </p:spPr>
        <p:txBody>
          <a:bodyPr anchor="ctr"/>
          <a:lstStyle>
            <a:lvl1pPr>
              <a:defRPr/>
            </a:lvl1pPr>
          </a:lstStyle>
          <a:p>
            <a:r>
              <a:rPr lang="fr-FR" dirty="0"/>
              <a:t>Programme + date</a:t>
            </a:r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44" hasCustomPrompt="1"/>
          </p:nvPr>
        </p:nvSpPr>
        <p:spPr>
          <a:xfrm>
            <a:off x="42775" y="1293585"/>
            <a:ext cx="1600553" cy="1958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59" name="Espace réservé du texte 21"/>
          <p:cNvSpPr>
            <a:spLocks noGrp="1"/>
          </p:cNvSpPr>
          <p:nvPr>
            <p:ph type="body" sz="quarter" idx="94" hasCustomPrompt="1"/>
          </p:nvPr>
        </p:nvSpPr>
        <p:spPr>
          <a:xfrm>
            <a:off x="53976" y="1507502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22" name="Espace réservé du texte 5">
            <a:extLst>
              <a:ext uri="{FF2B5EF4-FFF2-40B4-BE49-F238E27FC236}">
                <a16:creationId xmlns:a16="http://schemas.microsoft.com/office/drawing/2014/main" id="{99C548F7-2D43-4357-ADFA-B27583EF644E}"/>
              </a:ext>
            </a:extLst>
          </p:cNvPr>
          <p:cNvSpPr>
            <a:spLocks noGrp="1"/>
          </p:cNvSpPr>
          <p:nvPr>
            <p:ph type="body" sz="quarter" idx="150" hasCustomPrompt="1"/>
          </p:nvPr>
        </p:nvSpPr>
        <p:spPr>
          <a:xfrm>
            <a:off x="53800" y="2403329"/>
            <a:ext cx="1594584" cy="22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23" name="Espace réservé du texte 21">
            <a:extLst>
              <a:ext uri="{FF2B5EF4-FFF2-40B4-BE49-F238E27FC236}">
                <a16:creationId xmlns:a16="http://schemas.microsoft.com/office/drawing/2014/main" id="{77213307-9869-4889-AC76-34ACC4FC18B3}"/>
              </a:ext>
            </a:extLst>
          </p:cNvPr>
          <p:cNvSpPr>
            <a:spLocks noGrp="1"/>
          </p:cNvSpPr>
          <p:nvPr>
            <p:ph type="body" sz="quarter" idx="151" hasCustomPrompt="1"/>
          </p:nvPr>
        </p:nvSpPr>
        <p:spPr>
          <a:xfrm>
            <a:off x="53976" y="2618517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28" name="Espace réservé du texte 5">
            <a:extLst>
              <a:ext uri="{FF2B5EF4-FFF2-40B4-BE49-F238E27FC236}">
                <a16:creationId xmlns:a16="http://schemas.microsoft.com/office/drawing/2014/main" id="{332E3410-60F7-4E39-8123-91D569161913}"/>
              </a:ext>
            </a:extLst>
          </p:cNvPr>
          <p:cNvSpPr>
            <a:spLocks noGrp="1"/>
          </p:cNvSpPr>
          <p:nvPr>
            <p:ph type="body" sz="quarter" idx="156" hasCustomPrompt="1"/>
          </p:nvPr>
        </p:nvSpPr>
        <p:spPr>
          <a:xfrm>
            <a:off x="37800" y="3516879"/>
            <a:ext cx="1635436" cy="2285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29" name="Espace réservé du texte 21">
            <a:extLst>
              <a:ext uri="{FF2B5EF4-FFF2-40B4-BE49-F238E27FC236}">
                <a16:creationId xmlns:a16="http://schemas.microsoft.com/office/drawing/2014/main" id="{0B61EBBE-6D78-4BB9-AE46-CD766FFE2EF1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53976" y="3730796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38" name="Espace réservé du texte 5">
            <a:extLst>
              <a:ext uri="{FF2B5EF4-FFF2-40B4-BE49-F238E27FC236}">
                <a16:creationId xmlns:a16="http://schemas.microsoft.com/office/drawing/2014/main" id="{B265D09B-D6DA-4C65-BBFF-96EF797109CF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34373" y="4630428"/>
            <a:ext cx="1629308" cy="2276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39" name="Espace réservé du texte 21">
            <a:extLst>
              <a:ext uri="{FF2B5EF4-FFF2-40B4-BE49-F238E27FC236}">
                <a16:creationId xmlns:a16="http://schemas.microsoft.com/office/drawing/2014/main" id="{6E1BD1BB-E372-480B-A655-F26332BE11F0}"/>
              </a:ext>
            </a:extLst>
          </p:cNvPr>
          <p:cNvSpPr>
            <a:spLocks noGrp="1"/>
          </p:cNvSpPr>
          <p:nvPr>
            <p:ph type="body" sz="quarter" idx="159" hasCustomPrompt="1"/>
          </p:nvPr>
        </p:nvSpPr>
        <p:spPr>
          <a:xfrm>
            <a:off x="42776" y="485069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44" name="Espace réservé du texte 5">
            <a:extLst>
              <a:ext uri="{FF2B5EF4-FFF2-40B4-BE49-F238E27FC236}">
                <a16:creationId xmlns:a16="http://schemas.microsoft.com/office/drawing/2014/main" id="{A7772E6D-6669-433D-A06B-E630B7B1E17F}"/>
              </a:ext>
            </a:extLst>
          </p:cNvPr>
          <p:cNvSpPr>
            <a:spLocks noGrp="1"/>
          </p:cNvSpPr>
          <p:nvPr>
            <p:ph type="body" sz="quarter" idx="164" hasCustomPrompt="1"/>
          </p:nvPr>
        </p:nvSpPr>
        <p:spPr>
          <a:xfrm>
            <a:off x="32513" y="5745517"/>
            <a:ext cx="1615871" cy="2258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45" name="Espace réservé du texte 21">
            <a:extLst>
              <a:ext uri="{FF2B5EF4-FFF2-40B4-BE49-F238E27FC236}">
                <a16:creationId xmlns:a16="http://schemas.microsoft.com/office/drawing/2014/main" id="{1AC09E87-DB0D-420D-8D1F-A8077E9A694D}"/>
              </a:ext>
            </a:extLst>
          </p:cNvPr>
          <p:cNvSpPr>
            <a:spLocks noGrp="1"/>
          </p:cNvSpPr>
          <p:nvPr>
            <p:ph type="body" sz="quarter" idx="165" hasCustomPrompt="1"/>
          </p:nvPr>
        </p:nvSpPr>
        <p:spPr>
          <a:xfrm>
            <a:off x="53800" y="5959434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40" name="Espace réservé du texte 25">
            <a:extLst>
              <a:ext uri="{FF2B5EF4-FFF2-40B4-BE49-F238E27FC236}">
                <a16:creationId xmlns:a16="http://schemas.microsoft.com/office/drawing/2014/main" id="{537432AF-FF80-608E-BAA0-93F22CB98B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800" y="1005836"/>
            <a:ext cx="1602000" cy="28513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2" name="Espace réservé du texte 25">
            <a:extLst>
              <a:ext uri="{FF2B5EF4-FFF2-40B4-BE49-F238E27FC236}">
                <a16:creationId xmlns:a16="http://schemas.microsoft.com/office/drawing/2014/main" id="{06FB6875-7659-4430-60D6-CF878784677B}"/>
              </a:ext>
            </a:extLst>
          </p:cNvPr>
          <p:cNvSpPr>
            <a:spLocks noGrp="1"/>
          </p:cNvSpPr>
          <p:nvPr>
            <p:ph type="body" sz="quarter" idx="207" hasCustomPrompt="1"/>
          </p:nvPr>
        </p:nvSpPr>
        <p:spPr>
          <a:xfrm>
            <a:off x="3325780" y="1005836"/>
            <a:ext cx="1596910" cy="28513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3" name="Espace réservé du texte 25">
            <a:extLst>
              <a:ext uri="{FF2B5EF4-FFF2-40B4-BE49-F238E27FC236}">
                <a16:creationId xmlns:a16="http://schemas.microsoft.com/office/drawing/2014/main" id="{2E82DC7C-346C-4A67-C583-2370FAB596B6}"/>
              </a:ext>
            </a:extLst>
          </p:cNvPr>
          <p:cNvSpPr>
            <a:spLocks noGrp="1"/>
          </p:cNvSpPr>
          <p:nvPr>
            <p:ph type="body" sz="quarter" idx="208" hasCustomPrompt="1"/>
          </p:nvPr>
        </p:nvSpPr>
        <p:spPr>
          <a:xfrm>
            <a:off x="4966275" y="1005836"/>
            <a:ext cx="1608759" cy="28513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4" name="Espace réservé du texte 25">
            <a:extLst>
              <a:ext uri="{FF2B5EF4-FFF2-40B4-BE49-F238E27FC236}">
                <a16:creationId xmlns:a16="http://schemas.microsoft.com/office/drawing/2014/main" id="{E1382643-F24D-3FBA-C005-965C1B74D739}"/>
              </a:ext>
            </a:extLst>
          </p:cNvPr>
          <p:cNvSpPr>
            <a:spLocks noGrp="1"/>
          </p:cNvSpPr>
          <p:nvPr>
            <p:ph type="body" sz="quarter" idx="209" hasCustomPrompt="1"/>
          </p:nvPr>
        </p:nvSpPr>
        <p:spPr>
          <a:xfrm>
            <a:off x="6600211" y="1005837"/>
            <a:ext cx="1593777" cy="28513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5" name="Espace réservé du texte 25">
            <a:extLst>
              <a:ext uri="{FF2B5EF4-FFF2-40B4-BE49-F238E27FC236}">
                <a16:creationId xmlns:a16="http://schemas.microsoft.com/office/drawing/2014/main" id="{C4D2797C-1622-DFEE-4F95-D85729256C62}"/>
              </a:ext>
            </a:extLst>
          </p:cNvPr>
          <p:cNvSpPr>
            <a:spLocks noGrp="1"/>
          </p:cNvSpPr>
          <p:nvPr>
            <p:ph type="body" sz="quarter" idx="210" hasCustomPrompt="1"/>
          </p:nvPr>
        </p:nvSpPr>
        <p:spPr>
          <a:xfrm>
            <a:off x="8237573" y="1006616"/>
            <a:ext cx="1602000" cy="28513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A4ED9559-26D5-F563-69EB-5319C6CB61A7}"/>
              </a:ext>
            </a:extLst>
          </p:cNvPr>
          <p:cNvGrpSpPr/>
          <p:nvPr userDrawn="1"/>
        </p:nvGrpSpPr>
        <p:grpSpPr>
          <a:xfrm>
            <a:off x="1685933" y="1293585"/>
            <a:ext cx="1611436" cy="5524296"/>
            <a:chOff x="159220" y="1522080"/>
            <a:chExt cx="1821818" cy="5396338"/>
          </a:xfrm>
          <a:solidFill>
            <a:srgbClr val="FFFFFE">
              <a:alpha val="69804"/>
            </a:srgbClr>
          </a:solidFill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AB58D5D-AE27-EBE8-DDDD-9665CD18B537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FEFD6D3-E71E-C9FF-4DBC-3469CC708CB6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15EDCC3D-958A-7DD0-1298-C4A57555FC33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993022D-4C53-01D8-3289-CAA07231719C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AD48AD3-8A9C-F483-981A-F039C607AC2C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52" name="Espace réservé du texte 5">
            <a:extLst>
              <a:ext uri="{FF2B5EF4-FFF2-40B4-BE49-F238E27FC236}">
                <a16:creationId xmlns:a16="http://schemas.microsoft.com/office/drawing/2014/main" id="{28B94D70-3C5F-E777-5408-D33C48A51077}"/>
              </a:ext>
            </a:extLst>
          </p:cNvPr>
          <p:cNvSpPr>
            <a:spLocks noGrp="1"/>
          </p:cNvSpPr>
          <p:nvPr>
            <p:ph type="body" sz="quarter" idx="211" hasCustomPrompt="1"/>
          </p:nvPr>
        </p:nvSpPr>
        <p:spPr>
          <a:xfrm>
            <a:off x="1698302" y="1302967"/>
            <a:ext cx="1600553" cy="1958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54" name="Espace réservé du texte 21">
            <a:extLst>
              <a:ext uri="{FF2B5EF4-FFF2-40B4-BE49-F238E27FC236}">
                <a16:creationId xmlns:a16="http://schemas.microsoft.com/office/drawing/2014/main" id="{6470012F-1955-DDCE-12EC-04EFBD3E4AAB}"/>
              </a:ext>
            </a:extLst>
          </p:cNvPr>
          <p:cNvSpPr>
            <a:spLocks noGrp="1"/>
          </p:cNvSpPr>
          <p:nvPr>
            <p:ph type="body" sz="quarter" idx="212" hasCustomPrompt="1"/>
          </p:nvPr>
        </p:nvSpPr>
        <p:spPr>
          <a:xfrm>
            <a:off x="1709503" y="1516884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55" name="Espace réservé du texte 5">
            <a:extLst>
              <a:ext uri="{FF2B5EF4-FFF2-40B4-BE49-F238E27FC236}">
                <a16:creationId xmlns:a16="http://schemas.microsoft.com/office/drawing/2014/main" id="{A46E4A95-8178-634E-53FD-1E14EB158AA2}"/>
              </a:ext>
            </a:extLst>
          </p:cNvPr>
          <p:cNvSpPr>
            <a:spLocks noGrp="1"/>
          </p:cNvSpPr>
          <p:nvPr>
            <p:ph type="body" sz="quarter" idx="213" hasCustomPrompt="1"/>
          </p:nvPr>
        </p:nvSpPr>
        <p:spPr>
          <a:xfrm>
            <a:off x="1709327" y="2412711"/>
            <a:ext cx="1594584" cy="22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56" name="Espace réservé du texte 21">
            <a:extLst>
              <a:ext uri="{FF2B5EF4-FFF2-40B4-BE49-F238E27FC236}">
                <a16:creationId xmlns:a16="http://schemas.microsoft.com/office/drawing/2014/main" id="{6E3879D0-BE39-E4C1-8321-68F8DE711A53}"/>
              </a:ext>
            </a:extLst>
          </p:cNvPr>
          <p:cNvSpPr>
            <a:spLocks noGrp="1"/>
          </p:cNvSpPr>
          <p:nvPr>
            <p:ph type="body" sz="quarter" idx="214" hasCustomPrompt="1"/>
          </p:nvPr>
        </p:nvSpPr>
        <p:spPr>
          <a:xfrm>
            <a:off x="1709503" y="2627899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57" name="Espace réservé du texte 5">
            <a:extLst>
              <a:ext uri="{FF2B5EF4-FFF2-40B4-BE49-F238E27FC236}">
                <a16:creationId xmlns:a16="http://schemas.microsoft.com/office/drawing/2014/main" id="{D998549F-6A03-A637-681C-05D548944540}"/>
              </a:ext>
            </a:extLst>
          </p:cNvPr>
          <p:cNvSpPr>
            <a:spLocks noGrp="1"/>
          </p:cNvSpPr>
          <p:nvPr>
            <p:ph type="body" sz="quarter" idx="215" hasCustomPrompt="1"/>
          </p:nvPr>
        </p:nvSpPr>
        <p:spPr>
          <a:xfrm>
            <a:off x="1693327" y="3526261"/>
            <a:ext cx="1635436" cy="2285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58" name="Espace réservé du texte 21">
            <a:extLst>
              <a:ext uri="{FF2B5EF4-FFF2-40B4-BE49-F238E27FC236}">
                <a16:creationId xmlns:a16="http://schemas.microsoft.com/office/drawing/2014/main" id="{6AE3E28D-B488-940B-C2C0-3CA234CC98CB}"/>
              </a:ext>
            </a:extLst>
          </p:cNvPr>
          <p:cNvSpPr>
            <a:spLocks noGrp="1"/>
          </p:cNvSpPr>
          <p:nvPr>
            <p:ph type="body" sz="quarter" idx="216" hasCustomPrompt="1"/>
          </p:nvPr>
        </p:nvSpPr>
        <p:spPr>
          <a:xfrm>
            <a:off x="1709503" y="3740178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60" name="Espace réservé du texte 5">
            <a:extLst>
              <a:ext uri="{FF2B5EF4-FFF2-40B4-BE49-F238E27FC236}">
                <a16:creationId xmlns:a16="http://schemas.microsoft.com/office/drawing/2014/main" id="{D5B51F9E-E3B7-A5A5-C95D-289DCFFAA13E}"/>
              </a:ext>
            </a:extLst>
          </p:cNvPr>
          <p:cNvSpPr>
            <a:spLocks noGrp="1"/>
          </p:cNvSpPr>
          <p:nvPr>
            <p:ph type="body" sz="quarter" idx="217" hasCustomPrompt="1"/>
          </p:nvPr>
        </p:nvSpPr>
        <p:spPr>
          <a:xfrm>
            <a:off x="1689900" y="4639810"/>
            <a:ext cx="1629308" cy="2276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61" name="Espace réservé du texte 21">
            <a:extLst>
              <a:ext uri="{FF2B5EF4-FFF2-40B4-BE49-F238E27FC236}">
                <a16:creationId xmlns:a16="http://schemas.microsoft.com/office/drawing/2014/main" id="{6CAFF54A-B299-466E-95B1-76F91E4810BC}"/>
              </a:ext>
            </a:extLst>
          </p:cNvPr>
          <p:cNvSpPr>
            <a:spLocks noGrp="1"/>
          </p:cNvSpPr>
          <p:nvPr>
            <p:ph type="body" sz="quarter" idx="218" hasCustomPrompt="1"/>
          </p:nvPr>
        </p:nvSpPr>
        <p:spPr>
          <a:xfrm>
            <a:off x="1698303" y="4860077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62" name="Espace réservé du texte 5">
            <a:extLst>
              <a:ext uri="{FF2B5EF4-FFF2-40B4-BE49-F238E27FC236}">
                <a16:creationId xmlns:a16="http://schemas.microsoft.com/office/drawing/2014/main" id="{86CCDED4-88C8-80A8-8A77-3DE711038AF8}"/>
              </a:ext>
            </a:extLst>
          </p:cNvPr>
          <p:cNvSpPr>
            <a:spLocks noGrp="1"/>
          </p:cNvSpPr>
          <p:nvPr>
            <p:ph type="body" sz="quarter" idx="219" hasCustomPrompt="1"/>
          </p:nvPr>
        </p:nvSpPr>
        <p:spPr>
          <a:xfrm>
            <a:off x="1688040" y="5754899"/>
            <a:ext cx="1615871" cy="2258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63" name="Espace réservé du texte 21">
            <a:extLst>
              <a:ext uri="{FF2B5EF4-FFF2-40B4-BE49-F238E27FC236}">
                <a16:creationId xmlns:a16="http://schemas.microsoft.com/office/drawing/2014/main" id="{9EBEA2FA-D432-3C9A-991C-CE62F7398BD8}"/>
              </a:ext>
            </a:extLst>
          </p:cNvPr>
          <p:cNvSpPr>
            <a:spLocks noGrp="1"/>
          </p:cNvSpPr>
          <p:nvPr>
            <p:ph type="body" sz="quarter" idx="220" hasCustomPrompt="1"/>
          </p:nvPr>
        </p:nvSpPr>
        <p:spPr>
          <a:xfrm>
            <a:off x="1709327" y="5968816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64" name="Espace réservé du texte 5">
            <a:extLst>
              <a:ext uri="{FF2B5EF4-FFF2-40B4-BE49-F238E27FC236}">
                <a16:creationId xmlns:a16="http://schemas.microsoft.com/office/drawing/2014/main" id="{D32173CE-D7C7-63A6-675D-9F7047C42598}"/>
              </a:ext>
            </a:extLst>
          </p:cNvPr>
          <p:cNvSpPr>
            <a:spLocks noGrp="1"/>
          </p:cNvSpPr>
          <p:nvPr>
            <p:ph type="body" sz="quarter" idx="221" hasCustomPrompt="1"/>
          </p:nvPr>
        </p:nvSpPr>
        <p:spPr>
          <a:xfrm>
            <a:off x="3319960" y="1319984"/>
            <a:ext cx="1600553" cy="1958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65" name="Espace réservé du texte 21">
            <a:extLst>
              <a:ext uri="{FF2B5EF4-FFF2-40B4-BE49-F238E27FC236}">
                <a16:creationId xmlns:a16="http://schemas.microsoft.com/office/drawing/2014/main" id="{5F46979C-F5D3-E99C-E928-9D3D84FA0D33}"/>
              </a:ext>
            </a:extLst>
          </p:cNvPr>
          <p:cNvSpPr>
            <a:spLocks noGrp="1"/>
          </p:cNvSpPr>
          <p:nvPr>
            <p:ph type="body" sz="quarter" idx="222" hasCustomPrompt="1"/>
          </p:nvPr>
        </p:nvSpPr>
        <p:spPr>
          <a:xfrm>
            <a:off x="3331161" y="1533901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66" name="Espace réservé du texte 5">
            <a:extLst>
              <a:ext uri="{FF2B5EF4-FFF2-40B4-BE49-F238E27FC236}">
                <a16:creationId xmlns:a16="http://schemas.microsoft.com/office/drawing/2014/main" id="{64681A96-A98B-5351-13D7-E423D00D246E}"/>
              </a:ext>
            </a:extLst>
          </p:cNvPr>
          <p:cNvSpPr>
            <a:spLocks noGrp="1"/>
          </p:cNvSpPr>
          <p:nvPr>
            <p:ph type="body" sz="quarter" idx="223" hasCustomPrompt="1"/>
          </p:nvPr>
        </p:nvSpPr>
        <p:spPr>
          <a:xfrm>
            <a:off x="3330985" y="2429728"/>
            <a:ext cx="1594584" cy="22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67" name="Espace réservé du texte 21">
            <a:extLst>
              <a:ext uri="{FF2B5EF4-FFF2-40B4-BE49-F238E27FC236}">
                <a16:creationId xmlns:a16="http://schemas.microsoft.com/office/drawing/2014/main" id="{1DBE3E3E-BA72-A38D-03EC-01FAC2F9342A}"/>
              </a:ext>
            </a:extLst>
          </p:cNvPr>
          <p:cNvSpPr>
            <a:spLocks noGrp="1"/>
          </p:cNvSpPr>
          <p:nvPr>
            <p:ph type="body" sz="quarter" idx="224" hasCustomPrompt="1"/>
          </p:nvPr>
        </p:nvSpPr>
        <p:spPr>
          <a:xfrm>
            <a:off x="3331161" y="2644916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68" name="Espace réservé du texte 5">
            <a:extLst>
              <a:ext uri="{FF2B5EF4-FFF2-40B4-BE49-F238E27FC236}">
                <a16:creationId xmlns:a16="http://schemas.microsoft.com/office/drawing/2014/main" id="{AFFA35D3-AD4C-EEFB-4F6E-E6A43FA81504}"/>
              </a:ext>
            </a:extLst>
          </p:cNvPr>
          <p:cNvSpPr>
            <a:spLocks noGrp="1"/>
          </p:cNvSpPr>
          <p:nvPr>
            <p:ph type="body" sz="quarter" idx="225" hasCustomPrompt="1"/>
          </p:nvPr>
        </p:nvSpPr>
        <p:spPr>
          <a:xfrm>
            <a:off x="3314985" y="3543278"/>
            <a:ext cx="1635436" cy="2285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69" name="Espace réservé du texte 21">
            <a:extLst>
              <a:ext uri="{FF2B5EF4-FFF2-40B4-BE49-F238E27FC236}">
                <a16:creationId xmlns:a16="http://schemas.microsoft.com/office/drawing/2014/main" id="{040528D9-96A1-1E9F-C0A2-7D7F0EAA46AC}"/>
              </a:ext>
            </a:extLst>
          </p:cNvPr>
          <p:cNvSpPr>
            <a:spLocks noGrp="1"/>
          </p:cNvSpPr>
          <p:nvPr>
            <p:ph type="body" sz="quarter" idx="226" hasCustomPrompt="1"/>
          </p:nvPr>
        </p:nvSpPr>
        <p:spPr>
          <a:xfrm>
            <a:off x="3331161" y="375719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70" name="Espace réservé du texte 5">
            <a:extLst>
              <a:ext uri="{FF2B5EF4-FFF2-40B4-BE49-F238E27FC236}">
                <a16:creationId xmlns:a16="http://schemas.microsoft.com/office/drawing/2014/main" id="{F7C77760-6379-AA11-A716-E3C4B0D3B46B}"/>
              </a:ext>
            </a:extLst>
          </p:cNvPr>
          <p:cNvSpPr>
            <a:spLocks noGrp="1"/>
          </p:cNvSpPr>
          <p:nvPr>
            <p:ph type="body" sz="quarter" idx="227" hasCustomPrompt="1"/>
          </p:nvPr>
        </p:nvSpPr>
        <p:spPr>
          <a:xfrm>
            <a:off x="3311558" y="4656827"/>
            <a:ext cx="1629308" cy="2276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71" name="Espace réservé du texte 21">
            <a:extLst>
              <a:ext uri="{FF2B5EF4-FFF2-40B4-BE49-F238E27FC236}">
                <a16:creationId xmlns:a16="http://schemas.microsoft.com/office/drawing/2014/main" id="{E3C36840-F986-3E97-F005-D8D9075C2B83}"/>
              </a:ext>
            </a:extLst>
          </p:cNvPr>
          <p:cNvSpPr>
            <a:spLocks noGrp="1"/>
          </p:cNvSpPr>
          <p:nvPr>
            <p:ph type="body" sz="quarter" idx="228" hasCustomPrompt="1"/>
          </p:nvPr>
        </p:nvSpPr>
        <p:spPr>
          <a:xfrm>
            <a:off x="3319961" y="4877094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72" name="Espace réservé du texte 5">
            <a:extLst>
              <a:ext uri="{FF2B5EF4-FFF2-40B4-BE49-F238E27FC236}">
                <a16:creationId xmlns:a16="http://schemas.microsoft.com/office/drawing/2014/main" id="{3FEF6E1B-CE53-B31F-EE37-84DB94560F13}"/>
              </a:ext>
            </a:extLst>
          </p:cNvPr>
          <p:cNvSpPr>
            <a:spLocks noGrp="1"/>
          </p:cNvSpPr>
          <p:nvPr>
            <p:ph type="body" sz="quarter" idx="229" hasCustomPrompt="1"/>
          </p:nvPr>
        </p:nvSpPr>
        <p:spPr>
          <a:xfrm>
            <a:off x="3309698" y="5771916"/>
            <a:ext cx="1615871" cy="2258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73" name="Espace réservé du texte 21">
            <a:extLst>
              <a:ext uri="{FF2B5EF4-FFF2-40B4-BE49-F238E27FC236}">
                <a16:creationId xmlns:a16="http://schemas.microsoft.com/office/drawing/2014/main" id="{53D29792-761C-AE1D-E07E-EF2369D16FCB}"/>
              </a:ext>
            </a:extLst>
          </p:cNvPr>
          <p:cNvSpPr>
            <a:spLocks noGrp="1"/>
          </p:cNvSpPr>
          <p:nvPr>
            <p:ph type="body" sz="quarter" idx="230" hasCustomPrompt="1"/>
          </p:nvPr>
        </p:nvSpPr>
        <p:spPr>
          <a:xfrm>
            <a:off x="3330985" y="5985833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74" name="Espace réservé du texte 5">
            <a:extLst>
              <a:ext uri="{FF2B5EF4-FFF2-40B4-BE49-F238E27FC236}">
                <a16:creationId xmlns:a16="http://schemas.microsoft.com/office/drawing/2014/main" id="{9A9ECEDF-022F-831B-426C-5876CE05594D}"/>
              </a:ext>
            </a:extLst>
          </p:cNvPr>
          <p:cNvSpPr>
            <a:spLocks noGrp="1"/>
          </p:cNvSpPr>
          <p:nvPr>
            <p:ph type="body" sz="quarter" idx="231" hasCustomPrompt="1"/>
          </p:nvPr>
        </p:nvSpPr>
        <p:spPr>
          <a:xfrm>
            <a:off x="4974152" y="1312348"/>
            <a:ext cx="1600553" cy="1958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75" name="Espace réservé du texte 21">
            <a:extLst>
              <a:ext uri="{FF2B5EF4-FFF2-40B4-BE49-F238E27FC236}">
                <a16:creationId xmlns:a16="http://schemas.microsoft.com/office/drawing/2014/main" id="{4DF2C99B-E350-0959-8D6F-4FECA2A6E4F8}"/>
              </a:ext>
            </a:extLst>
          </p:cNvPr>
          <p:cNvSpPr>
            <a:spLocks noGrp="1"/>
          </p:cNvSpPr>
          <p:nvPr>
            <p:ph type="body" sz="quarter" idx="232" hasCustomPrompt="1"/>
          </p:nvPr>
        </p:nvSpPr>
        <p:spPr>
          <a:xfrm>
            <a:off x="4985353" y="152626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76" name="Espace réservé du texte 5">
            <a:extLst>
              <a:ext uri="{FF2B5EF4-FFF2-40B4-BE49-F238E27FC236}">
                <a16:creationId xmlns:a16="http://schemas.microsoft.com/office/drawing/2014/main" id="{A9529F48-E57B-CB45-7791-0BC9E70DF5A3}"/>
              </a:ext>
            </a:extLst>
          </p:cNvPr>
          <p:cNvSpPr>
            <a:spLocks noGrp="1"/>
          </p:cNvSpPr>
          <p:nvPr>
            <p:ph type="body" sz="quarter" idx="233" hasCustomPrompt="1"/>
          </p:nvPr>
        </p:nvSpPr>
        <p:spPr>
          <a:xfrm>
            <a:off x="4985177" y="2422092"/>
            <a:ext cx="1594584" cy="22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77" name="Espace réservé du texte 21">
            <a:extLst>
              <a:ext uri="{FF2B5EF4-FFF2-40B4-BE49-F238E27FC236}">
                <a16:creationId xmlns:a16="http://schemas.microsoft.com/office/drawing/2014/main" id="{ECA61664-117E-A597-C856-2D8F78474B45}"/>
              </a:ext>
            </a:extLst>
          </p:cNvPr>
          <p:cNvSpPr>
            <a:spLocks noGrp="1"/>
          </p:cNvSpPr>
          <p:nvPr>
            <p:ph type="body" sz="quarter" idx="234" hasCustomPrompt="1"/>
          </p:nvPr>
        </p:nvSpPr>
        <p:spPr>
          <a:xfrm>
            <a:off x="4985353" y="2637280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78" name="Espace réservé du texte 5">
            <a:extLst>
              <a:ext uri="{FF2B5EF4-FFF2-40B4-BE49-F238E27FC236}">
                <a16:creationId xmlns:a16="http://schemas.microsoft.com/office/drawing/2014/main" id="{9FFCFE69-FB5B-F0F3-614D-A45EF1E3E8A9}"/>
              </a:ext>
            </a:extLst>
          </p:cNvPr>
          <p:cNvSpPr>
            <a:spLocks noGrp="1"/>
          </p:cNvSpPr>
          <p:nvPr>
            <p:ph type="body" sz="quarter" idx="235" hasCustomPrompt="1"/>
          </p:nvPr>
        </p:nvSpPr>
        <p:spPr>
          <a:xfrm>
            <a:off x="4969177" y="3535642"/>
            <a:ext cx="1635436" cy="2285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79" name="Espace réservé du texte 21">
            <a:extLst>
              <a:ext uri="{FF2B5EF4-FFF2-40B4-BE49-F238E27FC236}">
                <a16:creationId xmlns:a16="http://schemas.microsoft.com/office/drawing/2014/main" id="{86DAE504-DF88-63E1-0581-82DCCC502FC6}"/>
              </a:ext>
            </a:extLst>
          </p:cNvPr>
          <p:cNvSpPr>
            <a:spLocks noGrp="1"/>
          </p:cNvSpPr>
          <p:nvPr>
            <p:ph type="body" sz="quarter" idx="236" hasCustomPrompt="1"/>
          </p:nvPr>
        </p:nvSpPr>
        <p:spPr>
          <a:xfrm>
            <a:off x="4985353" y="3749559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80" name="Espace réservé du texte 5">
            <a:extLst>
              <a:ext uri="{FF2B5EF4-FFF2-40B4-BE49-F238E27FC236}">
                <a16:creationId xmlns:a16="http://schemas.microsoft.com/office/drawing/2014/main" id="{5C306C9D-FAE0-5624-3779-6437D9553F16}"/>
              </a:ext>
            </a:extLst>
          </p:cNvPr>
          <p:cNvSpPr>
            <a:spLocks noGrp="1"/>
          </p:cNvSpPr>
          <p:nvPr>
            <p:ph type="body" sz="quarter" idx="237" hasCustomPrompt="1"/>
          </p:nvPr>
        </p:nvSpPr>
        <p:spPr>
          <a:xfrm>
            <a:off x="4965750" y="4649191"/>
            <a:ext cx="1629308" cy="2276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81" name="Espace réservé du texte 21">
            <a:extLst>
              <a:ext uri="{FF2B5EF4-FFF2-40B4-BE49-F238E27FC236}">
                <a16:creationId xmlns:a16="http://schemas.microsoft.com/office/drawing/2014/main" id="{B770E547-40F2-5013-6E21-751C8E5AE976}"/>
              </a:ext>
            </a:extLst>
          </p:cNvPr>
          <p:cNvSpPr>
            <a:spLocks noGrp="1"/>
          </p:cNvSpPr>
          <p:nvPr>
            <p:ph type="body" sz="quarter" idx="238" hasCustomPrompt="1"/>
          </p:nvPr>
        </p:nvSpPr>
        <p:spPr>
          <a:xfrm>
            <a:off x="4974153" y="4869458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82" name="Espace réservé du texte 5">
            <a:extLst>
              <a:ext uri="{FF2B5EF4-FFF2-40B4-BE49-F238E27FC236}">
                <a16:creationId xmlns:a16="http://schemas.microsoft.com/office/drawing/2014/main" id="{07306B80-4586-947D-6263-67CD7C218E69}"/>
              </a:ext>
            </a:extLst>
          </p:cNvPr>
          <p:cNvSpPr>
            <a:spLocks noGrp="1"/>
          </p:cNvSpPr>
          <p:nvPr>
            <p:ph type="body" sz="quarter" idx="239" hasCustomPrompt="1"/>
          </p:nvPr>
        </p:nvSpPr>
        <p:spPr>
          <a:xfrm>
            <a:off x="4963890" y="5764280"/>
            <a:ext cx="1615871" cy="2258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83" name="Espace réservé du texte 21">
            <a:extLst>
              <a:ext uri="{FF2B5EF4-FFF2-40B4-BE49-F238E27FC236}">
                <a16:creationId xmlns:a16="http://schemas.microsoft.com/office/drawing/2014/main" id="{38E6F0B2-232B-0838-0B68-EA08E7F7CBA3}"/>
              </a:ext>
            </a:extLst>
          </p:cNvPr>
          <p:cNvSpPr>
            <a:spLocks noGrp="1"/>
          </p:cNvSpPr>
          <p:nvPr>
            <p:ph type="body" sz="quarter" idx="240" hasCustomPrompt="1"/>
          </p:nvPr>
        </p:nvSpPr>
        <p:spPr>
          <a:xfrm>
            <a:off x="4985177" y="5978197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84" name="Espace réservé du texte 5">
            <a:extLst>
              <a:ext uri="{FF2B5EF4-FFF2-40B4-BE49-F238E27FC236}">
                <a16:creationId xmlns:a16="http://schemas.microsoft.com/office/drawing/2014/main" id="{FD3FA53D-5B9C-AFC7-DE76-DAB568DCDF9F}"/>
              </a:ext>
            </a:extLst>
          </p:cNvPr>
          <p:cNvSpPr>
            <a:spLocks noGrp="1"/>
          </p:cNvSpPr>
          <p:nvPr>
            <p:ph type="body" sz="quarter" idx="241" hasCustomPrompt="1"/>
          </p:nvPr>
        </p:nvSpPr>
        <p:spPr>
          <a:xfrm>
            <a:off x="6603553" y="1293585"/>
            <a:ext cx="1600553" cy="1958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85" name="Espace réservé du texte 21">
            <a:extLst>
              <a:ext uri="{FF2B5EF4-FFF2-40B4-BE49-F238E27FC236}">
                <a16:creationId xmlns:a16="http://schemas.microsoft.com/office/drawing/2014/main" id="{4CEBFFF7-D3FE-19DF-4F07-68B415D16790}"/>
              </a:ext>
            </a:extLst>
          </p:cNvPr>
          <p:cNvSpPr>
            <a:spLocks noGrp="1"/>
          </p:cNvSpPr>
          <p:nvPr>
            <p:ph type="body" sz="quarter" idx="242" hasCustomPrompt="1"/>
          </p:nvPr>
        </p:nvSpPr>
        <p:spPr>
          <a:xfrm>
            <a:off x="6614754" y="1507502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86" name="Espace réservé du texte 5">
            <a:extLst>
              <a:ext uri="{FF2B5EF4-FFF2-40B4-BE49-F238E27FC236}">
                <a16:creationId xmlns:a16="http://schemas.microsoft.com/office/drawing/2014/main" id="{AFA961A7-2306-2E90-2563-B79FEFDA9E50}"/>
              </a:ext>
            </a:extLst>
          </p:cNvPr>
          <p:cNvSpPr>
            <a:spLocks noGrp="1"/>
          </p:cNvSpPr>
          <p:nvPr>
            <p:ph type="body" sz="quarter" idx="243" hasCustomPrompt="1"/>
          </p:nvPr>
        </p:nvSpPr>
        <p:spPr>
          <a:xfrm>
            <a:off x="6614578" y="2403329"/>
            <a:ext cx="1594584" cy="22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87" name="Espace réservé du texte 21">
            <a:extLst>
              <a:ext uri="{FF2B5EF4-FFF2-40B4-BE49-F238E27FC236}">
                <a16:creationId xmlns:a16="http://schemas.microsoft.com/office/drawing/2014/main" id="{16A69D43-4F30-1673-009E-FCE521DA19C1}"/>
              </a:ext>
            </a:extLst>
          </p:cNvPr>
          <p:cNvSpPr>
            <a:spLocks noGrp="1"/>
          </p:cNvSpPr>
          <p:nvPr>
            <p:ph type="body" sz="quarter" idx="244" hasCustomPrompt="1"/>
          </p:nvPr>
        </p:nvSpPr>
        <p:spPr>
          <a:xfrm>
            <a:off x="6614754" y="2618517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88" name="Espace réservé du texte 5">
            <a:extLst>
              <a:ext uri="{FF2B5EF4-FFF2-40B4-BE49-F238E27FC236}">
                <a16:creationId xmlns:a16="http://schemas.microsoft.com/office/drawing/2014/main" id="{1744DA1E-4860-21FA-DA7C-239CEF0A410D}"/>
              </a:ext>
            </a:extLst>
          </p:cNvPr>
          <p:cNvSpPr>
            <a:spLocks noGrp="1"/>
          </p:cNvSpPr>
          <p:nvPr>
            <p:ph type="body" sz="quarter" idx="245" hasCustomPrompt="1"/>
          </p:nvPr>
        </p:nvSpPr>
        <p:spPr>
          <a:xfrm>
            <a:off x="6598578" y="3516879"/>
            <a:ext cx="1635436" cy="2285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89" name="Espace réservé du texte 21">
            <a:extLst>
              <a:ext uri="{FF2B5EF4-FFF2-40B4-BE49-F238E27FC236}">
                <a16:creationId xmlns:a16="http://schemas.microsoft.com/office/drawing/2014/main" id="{5CE0EA17-F4F7-62EE-C78F-F63D6205130A}"/>
              </a:ext>
            </a:extLst>
          </p:cNvPr>
          <p:cNvSpPr>
            <a:spLocks noGrp="1"/>
          </p:cNvSpPr>
          <p:nvPr>
            <p:ph type="body" sz="quarter" idx="246" hasCustomPrompt="1"/>
          </p:nvPr>
        </p:nvSpPr>
        <p:spPr>
          <a:xfrm>
            <a:off x="6614754" y="3730796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90" name="Espace réservé du texte 5">
            <a:extLst>
              <a:ext uri="{FF2B5EF4-FFF2-40B4-BE49-F238E27FC236}">
                <a16:creationId xmlns:a16="http://schemas.microsoft.com/office/drawing/2014/main" id="{AD75D7E0-EF66-6AF4-2578-5CD5EB26F2A6}"/>
              </a:ext>
            </a:extLst>
          </p:cNvPr>
          <p:cNvSpPr>
            <a:spLocks noGrp="1"/>
          </p:cNvSpPr>
          <p:nvPr>
            <p:ph type="body" sz="quarter" idx="247" hasCustomPrompt="1"/>
          </p:nvPr>
        </p:nvSpPr>
        <p:spPr>
          <a:xfrm>
            <a:off x="6595151" y="4630428"/>
            <a:ext cx="1629308" cy="2276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91" name="Espace réservé du texte 21">
            <a:extLst>
              <a:ext uri="{FF2B5EF4-FFF2-40B4-BE49-F238E27FC236}">
                <a16:creationId xmlns:a16="http://schemas.microsoft.com/office/drawing/2014/main" id="{0278A84A-12DE-0CB1-E3C1-0596DAD0B6D0}"/>
              </a:ext>
            </a:extLst>
          </p:cNvPr>
          <p:cNvSpPr>
            <a:spLocks noGrp="1"/>
          </p:cNvSpPr>
          <p:nvPr>
            <p:ph type="body" sz="quarter" idx="248" hasCustomPrompt="1"/>
          </p:nvPr>
        </p:nvSpPr>
        <p:spPr>
          <a:xfrm>
            <a:off x="6603554" y="485069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92" name="Espace réservé du texte 5">
            <a:extLst>
              <a:ext uri="{FF2B5EF4-FFF2-40B4-BE49-F238E27FC236}">
                <a16:creationId xmlns:a16="http://schemas.microsoft.com/office/drawing/2014/main" id="{8FBBF878-4B14-EFF5-015F-074C4CB66750}"/>
              </a:ext>
            </a:extLst>
          </p:cNvPr>
          <p:cNvSpPr>
            <a:spLocks noGrp="1"/>
          </p:cNvSpPr>
          <p:nvPr>
            <p:ph type="body" sz="quarter" idx="249" hasCustomPrompt="1"/>
          </p:nvPr>
        </p:nvSpPr>
        <p:spPr>
          <a:xfrm>
            <a:off x="6593291" y="5745517"/>
            <a:ext cx="1615871" cy="2258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93" name="Espace réservé du texte 21">
            <a:extLst>
              <a:ext uri="{FF2B5EF4-FFF2-40B4-BE49-F238E27FC236}">
                <a16:creationId xmlns:a16="http://schemas.microsoft.com/office/drawing/2014/main" id="{B6E7A729-108E-C815-7718-EA398303A3B1}"/>
              </a:ext>
            </a:extLst>
          </p:cNvPr>
          <p:cNvSpPr>
            <a:spLocks noGrp="1"/>
          </p:cNvSpPr>
          <p:nvPr>
            <p:ph type="body" sz="quarter" idx="250" hasCustomPrompt="1"/>
          </p:nvPr>
        </p:nvSpPr>
        <p:spPr>
          <a:xfrm>
            <a:off x="6614578" y="5959434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94" name="Espace réservé du texte 5">
            <a:extLst>
              <a:ext uri="{FF2B5EF4-FFF2-40B4-BE49-F238E27FC236}">
                <a16:creationId xmlns:a16="http://schemas.microsoft.com/office/drawing/2014/main" id="{A0ED22F0-0AA7-FD11-28BE-B5218AE90E7F}"/>
              </a:ext>
            </a:extLst>
          </p:cNvPr>
          <p:cNvSpPr>
            <a:spLocks noGrp="1"/>
          </p:cNvSpPr>
          <p:nvPr>
            <p:ph type="body" sz="quarter" idx="251" hasCustomPrompt="1"/>
          </p:nvPr>
        </p:nvSpPr>
        <p:spPr>
          <a:xfrm>
            <a:off x="8250889" y="1312333"/>
            <a:ext cx="1600553" cy="1958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95" name="Espace réservé du texte 21">
            <a:extLst>
              <a:ext uri="{FF2B5EF4-FFF2-40B4-BE49-F238E27FC236}">
                <a16:creationId xmlns:a16="http://schemas.microsoft.com/office/drawing/2014/main" id="{0BEA2FF2-9066-F2A5-27F2-CB03DFE5CE9A}"/>
              </a:ext>
            </a:extLst>
          </p:cNvPr>
          <p:cNvSpPr>
            <a:spLocks noGrp="1"/>
          </p:cNvSpPr>
          <p:nvPr>
            <p:ph type="body" sz="quarter" idx="252" hasCustomPrompt="1"/>
          </p:nvPr>
        </p:nvSpPr>
        <p:spPr>
          <a:xfrm>
            <a:off x="8262090" y="1526250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96" name="Espace réservé du texte 5">
            <a:extLst>
              <a:ext uri="{FF2B5EF4-FFF2-40B4-BE49-F238E27FC236}">
                <a16:creationId xmlns:a16="http://schemas.microsoft.com/office/drawing/2014/main" id="{F23DD17F-8815-6FA3-8F4B-18A83802D564}"/>
              </a:ext>
            </a:extLst>
          </p:cNvPr>
          <p:cNvSpPr>
            <a:spLocks noGrp="1"/>
          </p:cNvSpPr>
          <p:nvPr>
            <p:ph type="body" sz="quarter" idx="253" hasCustomPrompt="1"/>
          </p:nvPr>
        </p:nvSpPr>
        <p:spPr>
          <a:xfrm>
            <a:off x="8261914" y="2422077"/>
            <a:ext cx="1594584" cy="22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97" name="Espace réservé du texte 21">
            <a:extLst>
              <a:ext uri="{FF2B5EF4-FFF2-40B4-BE49-F238E27FC236}">
                <a16:creationId xmlns:a16="http://schemas.microsoft.com/office/drawing/2014/main" id="{506884F0-FF55-5B73-0791-336DCFA1EB1A}"/>
              </a:ext>
            </a:extLst>
          </p:cNvPr>
          <p:cNvSpPr>
            <a:spLocks noGrp="1"/>
          </p:cNvSpPr>
          <p:nvPr>
            <p:ph type="body" sz="quarter" idx="254" hasCustomPrompt="1"/>
          </p:nvPr>
        </p:nvSpPr>
        <p:spPr>
          <a:xfrm>
            <a:off x="8262090" y="263726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98" name="Espace réservé du texte 5">
            <a:extLst>
              <a:ext uri="{FF2B5EF4-FFF2-40B4-BE49-F238E27FC236}">
                <a16:creationId xmlns:a16="http://schemas.microsoft.com/office/drawing/2014/main" id="{DFBD3708-5CE6-8C65-A86D-DE50DEDF9745}"/>
              </a:ext>
            </a:extLst>
          </p:cNvPr>
          <p:cNvSpPr>
            <a:spLocks noGrp="1"/>
          </p:cNvSpPr>
          <p:nvPr>
            <p:ph type="body" sz="quarter" idx="255" hasCustomPrompt="1"/>
          </p:nvPr>
        </p:nvSpPr>
        <p:spPr>
          <a:xfrm>
            <a:off x="8245914" y="3535627"/>
            <a:ext cx="1635436" cy="2285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99" name="Espace réservé du texte 21">
            <a:extLst>
              <a:ext uri="{FF2B5EF4-FFF2-40B4-BE49-F238E27FC236}">
                <a16:creationId xmlns:a16="http://schemas.microsoft.com/office/drawing/2014/main" id="{B13B86BA-85E4-58C1-DF50-D513B97B9121}"/>
              </a:ext>
            </a:extLst>
          </p:cNvPr>
          <p:cNvSpPr>
            <a:spLocks noGrp="1"/>
          </p:cNvSpPr>
          <p:nvPr>
            <p:ph type="body" sz="quarter" idx="256" hasCustomPrompt="1"/>
          </p:nvPr>
        </p:nvSpPr>
        <p:spPr>
          <a:xfrm>
            <a:off x="8262090" y="3749544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00" name="Espace réservé du texte 5">
            <a:extLst>
              <a:ext uri="{FF2B5EF4-FFF2-40B4-BE49-F238E27FC236}">
                <a16:creationId xmlns:a16="http://schemas.microsoft.com/office/drawing/2014/main" id="{DE9E3450-38E1-428E-4C0C-D572BB77C2FC}"/>
              </a:ext>
            </a:extLst>
          </p:cNvPr>
          <p:cNvSpPr>
            <a:spLocks noGrp="1"/>
          </p:cNvSpPr>
          <p:nvPr>
            <p:ph type="body" sz="quarter" idx="257" hasCustomPrompt="1"/>
          </p:nvPr>
        </p:nvSpPr>
        <p:spPr>
          <a:xfrm>
            <a:off x="8242487" y="4649176"/>
            <a:ext cx="1629308" cy="2276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01" name="Espace réservé du texte 21">
            <a:extLst>
              <a:ext uri="{FF2B5EF4-FFF2-40B4-BE49-F238E27FC236}">
                <a16:creationId xmlns:a16="http://schemas.microsoft.com/office/drawing/2014/main" id="{5BCE43A7-C51F-893D-C456-7A550004301E}"/>
              </a:ext>
            </a:extLst>
          </p:cNvPr>
          <p:cNvSpPr>
            <a:spLocks noGrp="1"/>
          </p:cNvSpPr>
          <p:nvPr>
            <p:ph type="body" sz="quarter" idx="258" hasCustomPrompt="1"/>
          </p:nvPr>
        </p:nvSpPr>
        <p:spPr>
          <a:xfrm>
            <a:off x="8250890" y="4869443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02" name="Espace réservé du texte 5">
            <a:extLst>
              <a:ext uri="{FF2B5EF4-FFF2-40B4-BE49-F238E27FC236}">
                <a16:creationId xmlns:a16="http://schemas.microsoft.com/office/drawing/2014/main" id="{6B28945A-7605-ADE4-7A7B-81F1F04426A9}"/>
              </a:ext>
            </a:extLst>
          </p:cNvPr>
          <p:cNvSpPr>
            <a:spLocks noGrp="1"/>
          </p:cNvSpPr>
          <p:nvPr>
            <p:ph type="body" sz="quarter" idx="259" hasCustomPrompt="1"/>
          </p:nvPr>
        </p:nvSpPr>
        <p:spPr>
          <a:xfrm>
            <a:off x="8240627" y="5764265"/>
            <a:ext cx="1615871" cy="2258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03" name="Espace réservé du texte 21">
            <a:extLst>
              <a:ext uri="{FF2B5EF4-FFF2-40B4-BE49-F238E27FC236}">
                <a16:creationId xmlns:a16="http://schemas.microsoft.com/office/drawing/2014/main" id="{8EDC36B9-E384-6457-EEF6-80DD391532FA}"/>
              </a:ext>
            </a:extLst>
          </p:cNvPr>
          <p:cNvSpPr>
            <a:spLocks noGrp="1"/>
          </p:cNvSpPr>
          <p:nvPr>
            <p:ph type="body" sz="quarter" idx="260" hasCustomPrompt="1"/>
          </p:nvPr>
        </p:nvSpPr>
        <p:spPr>
          <a:xfrm>
            <a:off x="8261914" y="5978182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04" name="Espace réservé du texte 25">
            <a:extLst>
              <a:ext uri="{FF2B5EF4-FFF2-40B4-BE49-F238E27FC236}">
                <a16:creationId xmlns:a16="http://schemas.microsoft.com/office/drawing/2014/main" id="{8020F1B6-80E9-80D4-2617-54E24259FDB8}"/>
              </a:ext>
            </a:extLst>
          </p:cNvPr>
          <p:cNvSpPr>
            <a:spLocks noGrp="1"/>
          </p:cNvSpPr>
          <p:nvPr>
            <p:ph type="body" sz="quarter" idx="261" hasCustomPrompt="1"/>
          </p:nvPr>
        </p:nvSpPr>
        <p:spPr>
          <a:xfrm>
            <a:off x="1697520" y="999784"/>
            <a:ext cx="1596910" cy="28513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21708954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jours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6C887786-8947-E5F1-1570-2EE8CA52E397}"/>
              </a:ext>
            </a:extLst>
          </p:cNvPr>
          <p:cNvGrpSpPr/>
          <p:nvPr userDrawn="1"/>
        </p:nvGrpSpPr>
        <p:grpSpPr>
          <a:xfrm>
            <a:off x="42953" y="1287166"/>
            <a:ext cx="1611436" cy="5524296"/>
            <a:chOff x="159220" y="1522080"/>
            <a:chExt cx="1821818" cy="5396338"/>
          </a:xfrm>
          <a:solidFill>
            <a:srgbClr val="FFFFFE">
              <a:alpha val="69804"/>
            </a:srgbClr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C6C8395-DE93-A617-027A-19D404A008E6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ED74BBC-032A-E9BF-4BEB-553688474ACB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0943B9A-7ED9-8951-ADDF-2BD9E5A80420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64EC74C-8BD2-157B-C77D-12E6C663B82F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E12E7BD-66CB-0945-2E92-7A3282F677EE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9583C9C1-CF9A-D480-A5BD-31CB6F52625B}"/>
              </a:ext>
            </a:extLst>
          </p:cNvPr>
          <p:cNvGrpSpPr/>
          <p:nvPr userDrawn="1"/>
        </p:nvGrpSpPr>
        <p:grpSpPr>
          <a:xfrm>
            <a:off x="3320690" y="1287166"/>
            <a:ext cx="1611436" cy="5524296"/>
            <a:chOff x="159220" y="1522080"/>
            <a:chExt cx="1821818" cy="5396338"/>
          </a:xfrm>
          <a:solidFill>
            <a:srgbClr val="FFFFFE">
              <a:alpha val="69804"/>
            </a:srgbClr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20D311A-B10A-EF51-0CB5-CBC2407E2617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C27E638-B64C-C3D7-DE5B-70457C61B285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1B90949-8CB8-F227-B3AA-595F941DE4C6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5C89EE0-D325-3E26-A77D-A11D833C4BE6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86B43AE-1DED-6542-7EF2-6423BDB22FCB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4A6007AF-0D64-44C8-5945-CFFDECDA39B9}"/>
              </a:ext>
            </a:extLst>
          </p:cNvPr>
          <p:cNvGrpSpPr/>
          <p:nvPr userDrawn="1"/>
        </p:nvGrpSpPr>
        <p:grpSpPr>
          <a:xfrm>
            <a:off x="4964651" y="1287166"/>
            <a:ext cx="1611436" cy="5524296"/>
            <a:chOff x="159220" y="1522080"/>
            <a:chExt cx="1821818" cy="5396338"/>
          </a:xfrm>
          <a:solidFill>
            <a:srgbClr val="FFFFFE">
              <a:alpha val="69804"/>
            </a:srgbClr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5544579-76C1-ECAE-DA27-D0B2FA606BF8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B2E67AB-D4FC-B483-CCFD-5DD3E0D70B03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10D669F-5B1C-9565-6CB5-F0E0EE13D60B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40A6AE8-54E7-0E72-9F90-3DB4C4373522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0700432-EBAA-B0B9-8093-79E200B84791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F1AC5830-E497-C744-5877-651960DDE697}"/>
              </a:ext>
            </a:extLst>
          </p:cNvPr>
          <p:cNvGrpSpPr/>
          <p:nvPr userDrawn="1"/>
        </p:nvGrpSpPr>
        <p:grpSpPr>
          <a:xfrm>
            <a:off x="6598214" y="1287166"/>
            <a:ext cx="1611436" cy="5524296"/>
            <a:chOff x="159220" y="1522080"/>
            <a:chExt cx="1821818" cy="5396338"/>
          </a:xfrm>
          <a:solidFill>
            <a:srgbClr val="FFFFFE">
              <a:alpha val="69804"/>
            </a:srgbClr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9FD4A2C-0263-ABFF-5FDB-C7BF2FFDF69D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0283164-9E49-3A15-E260-7DBB09277419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9FFEA3B-E235-E94A-E7CC-A5CEFCC53689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AC01EAD-B5C0-7092-999B-671BB19C4860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C79FA86-FC26-3A0E-1D99-C8736F2949D6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9C7D026C-2B39-2245-AD1E-A0756F343E17}"/>
              </a:ext>
            </a:extLst>
          </p:cNvPr>
          <p:cNvGrpSpPr/>
          <p:nvPr userDrawn="1"/>
        </p:nvGrpSpPr>
        <p:grpSpPr>
          <a:xfrm>
            <a:off x="8242175" y="1287166"/>
            <a:ext cx="1611436" cy="5524296"/>
            <a:chOff x="159220" y="1522080"/>
            <a:chExt cx="1821818" cy="5396338"/>
          </a:xfrm>
          <a:solidFill>
            <a:srgbClr val="FFFFFE">
              <a:alpha val="69804"/>
            </a:srgbClr>
          </a:solidFill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078674A-3619-66DA-BEB9-17C0B1491A9B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0D9351C-35D4-D14F-98B8-84AA23DC436C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0FDA34F-B405-E102-9BD3-C2794320A1BF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47134DA-757E-3A41-F8AD-A68424E94570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24B5CE7-4938-7847-4283-9CCD6CA86B5E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53" name="Titre 52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906000" cy="865312"/>
          </a:xfrm>
          <a:prstGeom prst="rect">
            <a:avLst/>
          </a:prstGeom>
          <a:noFill/>
        </p:spPr>
        <p:txBody>
          <a:bodyPr anchor="ctr"/>
          <a:lstStyle>
            <a:lvl1pPr>
              <a:defRPr/>
            </a:lvl1pPr>
          </a:lstStyle>
          <a:p>
            <a:r>
              <a:rPr lang="fr-FR" dirty="0"/>
              <a:t>Programme + date</a:t>
            </a:r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44" hasCustomPrompt="1"/>
          </p:nvPr>
        </p:nvSpPr>
        <p:spPr>
          <a:xfrm>
            <a:off x="42775" y="1293585"/>
            <a:ext cx="1600553" cy="1958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59" name="Espace réservé du texte 21"/>
          <p:cNvSpPr>
            <a:spLocks noGrp="1"/>
          </p:cNvSpPr>
          <p:nvPr>
            <p:ph type="body" sz="quarter" idx="94" hasCustomPrompt="1"/>
          </p:nvPr>
        </p:nvSpPr>
        <p:spPr>
          <a:xfrm>
            <a:off x="53976" y="1507502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22" name="Espace réservé du texte 5">
            <a:extLst>
              <a:ext uri="{FF2B5EF4-FFF2-40B4-BE49-F238E27FC236}">
                <a16:creationId xmlns:a16="http://schemas.microsoft.com/office/drawing/2014/main" id="{99C548F7-2D43-4357-ADFA-B27583EF644E}"/>
              </a:ext>
            </a:extLst>
          </p:cNvPr>
          <p:cNvSpPr>
            <a:spLocks noGrp="1"/>
          </p:cNvSpPr>
          <p:nvPr>
            <p:ph type="body" sz="quarter" idx="150" hasCustomPrompt="1"/>
          </p:nvPr>
        </p:nvSpPr>
        <p:spPr>
          <a:xfrm>
            <a:off x="53800" y="2403329"/>
            <a:ext cx="1594584" cy="22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23" name="Espace réservé du texte 21">
            <a:extLst>
              <a:ext uri="{FF2B5EF4-FFF2-40B4-BE49-F238E27FC236}">
                <a16:creationId xmlns:a16="http://schemas.microsoft.com/office/drawing/2014/main" id="{77213307-9869-4889-AC76-34ACC4FC18B3}"/>
              </a:ext>
            </a:extLst>
          </p:cNvPr>
          <p:cNvSpPr>
            <a:spLocks noGrp="1"/>
          </p:cNvSpPr>
          <p:nvPr>
            <p:ph type="body" sz="quarter" idx="151" hasCustomPrompt="1"/>
          </p:nvPr>
        </p:nvSpPr>
        <p:spPr>
          <a:xfrm>
            <a:off x="53976" y="2618517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28" name="Espace réservé du texte 5">
            <a:extLst>
              <a:ext uri="{FF2B5EF4-FFF2-40B4-BE49-F238E27FC236}">
                <a16:creationId xmlns:a16="http://schemas.microsoft.com/office/drawing/2014/main" id="{332E3410-60F7-4E39-8123-91D569161913}"/>
              </a:ext>
            </a:extLst>
          </p:cNvPr>
          <p:cNvSpPr>
            <a:spLocks noGrp="1"/>
          </p:cNvSpPr>
          <p:nvPr>
            <p:ph type="body" sz="quarter" idx="156" hasCustomPrompt="1"/>
          </p:nvPr>
        </p:nvSpPr>
        <p:spPr>
          <a:xfrm>
            <a:off x="37800" y="3516879"/>
            <a:ext cx="1635436" cy="2285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29" name="Espace réservé du texte 21">
            <a:extLst>
              <a:ext uri="{FF2B5EF4-FFF2-40B4-BE49-F238E27FC236}">
                <a16:creationId xmlns:a16="http://schemas.microsoft.com/office/drawing/2014/main" id="{0B61EBBE-6D78-4BB9-AE46-CD766FFE2EF1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53976" y="3730796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38" name="Espace réservé du texte 5">
            <a:extLst>
              <a:ext uri="{FF2B5EF4-FFF2-40B4-BE49-F238E27FC236}">
                <a16:creationId xmlns:a16="http://schemas.microsoft.com/office/drawing/2014/main" id="{B265D09B-D6DA-4C65-BBFF-96EF797109CF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34373" y="4630428"/>
            <a:ext cx="1629308" cy="2276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39" name="Espace réservé du texte 21">
            <a:extLst>
              <a:ext uri="{FF2B5EF4-FFF2-40B4-BE49-F238E27FC236}">
                <a16:creationId xmlns:a16="http://schemas.microsoft.com/office/drawing/2014/main" id="{6E1BD1BB-E372-480B-A655-F26332BE11F0}"/>
              </a:ext>
            </a:extLst>
          </p:cNvPr>
          <p:cNvSpPr>
            <a:spLocks noGrp="1"/>
          </p:cNvSpPr>
          <p:nvPr>
            <p:ph type="body" sz="quarter" idx="159" hasCustomPrompt="1"/>
          </p:nvPr>
        </p:nvSpPr>
        <p:spPr>
          <a:xfrm>
            <a:off x="42776" y="485069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44" name="Espace réservé du texte 5">
            <a:extLst>
              <a:ext uri="{FF2B5EF4-FFF2-40B4-BE49-F238E27FC236}">
                <a16:creationId xmlns:a16="http://schemas.microsoft.com/office/drawing/2014/main" id="{A7772E6D-6669-433D-A06B-E630B7B1E17F}"/>
              </a:ext>
            </a:extLst>
          </p:cNvPr>
          <p:cNvSpPr>
            <a:spLocks noGrp="1"/>
          </p:cNvSpPr>
          <p:nvPr>
            <p:ph type="body" sz="quarter" idx="164" hasCustomPrompt="1"/>
          </p:nvPr>
        </p:nvSpPr>
        <p:spPr>
          <a:xfrm>
            <a:off x="32513" y="5745517"/>
            <a:ext cx="1615871" cy="2258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45" name="Espace réservé du texte 21">
            <a:extLst>
              <a:ext uri="{FF2B5EF4-FFF2-40B4-BE49-F238E27FC236}">
                <a16:creationId xmlns:a16="http://schemas.microsoft.com/office/drawing/2014/main" id="{1AC09E87-DB0D-420D-8D1F-A8077E9A694D}"/>
              </a:ext>
            </a:extLst>
          </p:cNvPr>
          <p:cNvSpPr>
            <a:spLocks noGrp="1"/>
          </p:cNvSpPr>
          <p:nvPr>
            <p:ph type="body" sz="quarter" idx="165" hasCustomPrompt="1"/>
          </p:nvPr>
        </p:nvSpPr>
        <p:spPr>
          <a:xfrm>
            <a:off x="53800" y="5959434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40" name="Espace réservé du texte 25">
            <a:extLst>
              <a:ext uri="{FF2B5EF4-FFF2-40B4-BE49-F238E27FC236}">
                <a16:creationId xmlns:a16="http://schemas.microsoft.com/office/drawing/2014/main" id="{537432AF-FF80-608E-BAA0-93F22CB98B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800" y="1005836"/>
            <a:ext cx="1602000" cy="28513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2" name="Espace réservé du texte 25">
            <a:extLst>
              <a:ext uri="{FF2B5EF4-FFF2-40B4-BE49-F238E27FC236}">
                <a16:creationId xmlns:a16="http://schemas.microsoft.com/office/drawing/2014/main" id="{06FB6875-7659-4430-60D6-CF878784677B}"/>
              </a:ext>
            </a:extLst>
          </p:cNvPr>
          <p:cNvSpPr>
            <a:spLocks noGrp="1"/>
          </p:cNvSpPr>
          <p:nvPr>
            <p:ph type="body" sz="quarter" idx="207" hasCustomPrompt="1"/>
          </p:nvPr>
        </p:nvSpPr>
        <p:spPr>
          <a:xfrm>
            <a:off x="3325780" y="1005836"/>
            <a:ext cx="1596910" cy="28513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3" name="Espace réservé du texte 25">
            <a:extLst>
              <a:ext uri="{FF2B5EF4-FFF2-40B4-BE49-F238E27FC236}">
                <a16:creationId xmlns:a16="http://schemas.microsoft.com/office/drawing/2014/main" id="{2E82DC7C-346C-4A67-C583-2370FAB596B6}"/>
              </a:ext>
            </a:extLst>
          </p:cNvPr>
          <p:cNvSpPr>
            <a:spLocks noGrp="1"/>
          </p:cNvSpPr>
          <p:nvPr>
            <p:ph type="body" sz="quarter" idx="208" hasCustomPrompt="1"/>
          </p:nvPr>
        </p:nvSpPr>
        <p:spPr>
          <a:xfrm>
            <a:off x="4966275" y="1005836"/>
            <a:ext cx="1608759" cy="28513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4" name="Espace réservé du texte 25">
            <a:extLst>
              <a:ext uri="{FF2B5EF4-FFF2-40B4-BE49-F238E27FC236}">
                <a16:creationId xmlns:a16="http://schemas.microsoft.com/office/drawing/2014/main" id="{E1382643-F24D-3FBA-C005-965C1B74D739}"/>
              </a:ext>
            </a:extLst>
          </p:cNvPr>
          <p:cNvSpPr>
            <a:spLocks noGrp="1"/>
          </p:cNvSpPr>
          <p:nvPr>
            <p:ph type="body" sz="quarter" idx="209" hasCustomPrompt="1"/>
          </p:nvPr>
        </p:nvSpPr>
        <p:spPr>
          <a:xfrm>
            <a:off x="6600211" y="1005837"/>
            <a:ext cx="1593777" cy="28513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5" name="Espace réservé du texte 25">
            <a:extLst>
              <a:ext uri="{FF2B5EF4-FFF2-40B4-BE49-F238E27FC236}">
                <a16:creationId xmlns:a16="http://schemas.microsoft.com/office/drawing/2014/main" id="{C4D2797C-1622-DFEE-4F95-D85729256C62}"/>
              </a:ext>
            </a:extLst>
          </p:cNvPr>
          <p:cNvSpPr>
            <a:spLocks noGrp="1"/>
          </p:cNvSpPr>
          <p:nvPr>
            <p:ph type="body" sz="quarter" idx="210" hasCustomPrompt="1"/>
          </p:nvPr>
        </p:nvSpPr>
        <p:spPr>
          <a:xfrm>
            <a:off x="8237573" y="1006616"/>
            <a:ext cx="1602000" cy="28513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A4ED9559-26D5-F563-69EB-5319C6CB61A7}"/>
              </a:ext>
            </a:extLst>
          </p:cNvPr>
          <p:cNvGrpSpPr/>
          <p:nvPr userDrawn="1"/>
        </p:nvGrpSpPr>
        <p:grpSpPr>
          <a:xfrm>
            <a:off x="1685933" y="1293585"/>
            <a:ext cx="1611436" cy="5524296"/>
            <a:chOff x="159220" y="1522080"/>
            <a:chExt cx="1821818" cy="5396338"/>
          </a:xfrm>
          <a:solidFill>
            <a:srgbClr val="FFFFFE">
              <a:alpha val="69804"/>
            </a:srgbClr>
          </a:solidFill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AB58D5D-AE27-EBE8-DDDD-9665CD18B537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FEFD6D3-E71E-C9FF-4DBC-3469CC708CB6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15EDCC3D-958A-7DD0-1298-C4A57555FC33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993022D-4C53-01D8-3289-CAA07231719C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AD48AD3-8A9C-F483-981A-F039C607AC2C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52" name="Espace réservé du texte 5">
            <a:extLst>
              <a:ext uri="{FF2B5EF4-FFF2-40B4-BE49-F238E27FC236}">
                <a16:creationId xmlns:a16="http://schemas.microsoft.com/office/drawing/2014/main" id="{28B94D70-3C5F-E777-5408-D33C48A51077}"/>
              </a:ext>
            </a:extLst>
          </p:cNvPr>
          <p:cNvSpPr>
            <a:spLocks noGrp="1"/>
          </p:cNvSpPr>
          <p:nvPr>
            <p:ph type="body" sz="quarter" idx="211" hasCustomPrompt="1"/>
          </p:nvPr>
        </p:nvSpPr>
        <p:spPr>
          <a:xfrm>
            <a:off x="1698302" y="1302967"/>
            <a:ext cx="1600553" cy="1958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54" name="Espace réservé du texte 21">
            <a:extLst>
              <a:ext uri="{FF2B5EF4-FFF2-40B4-BE49-F238E27FC236}">
                <a16:creationId xmlns:a16="http://schemas.microsoft.com/office/drawing/2014/main" id="{6470012F-1955-DDCE-12EC-04EFBD3E4AAB}"/>
              </a:ext>
            </a:extLst>
          </p:cNvPr>
          <p:cNvSpPr>
            <a:spLocks noGrp="1"/>
          </p:cNvSpPr>
          <p:nvPr>
            <p:ph type="body" sz="quarter" idx="212" hasCustomPrompt="1"/>
          </p:nvPr>
        </p:nvSpPr>
        <p:spPr>
          <a:xfrm>
            <a:off x="1709503" y="1516884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55" name="Espace réservé du texte 5">
            <a:extLst>
              <a:ext uri="{FF2B5EF4-FFF2-40B4-BE49-F238E27FC236}">
                <a16:creationId xmlns:a16="http://schemas.microsoft.com/office/drawing/2014/main" id="{A46E4A95-8178-634E-53FD-1E14EB158AA2}"/>
              </a:ext>
            </a:extLst>
          </p:cNvPr>
          <p:cNvSpPr>
            <a:spLocks noGrp="1"/>
          </p:cNvSpPr>
          <p:nvPr>
            <p:ph type="body" sz="quarter" idx="213" hasCustomPrompt="1"/>
          </p:nvPr>
        </p:nvSpPr>
        <p:spPr>
          <a:xfrm>
            <a:off x="1709327" y="2412711"/>
            <a:ext cx="1594584" cy="22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56" name="Espace réservé du texte 21">
            <a:extLst>
              <a:ext uri="{FF2B5EF4-FFF2-40B4-BE49-F238E27FC236}">
                <a16:creationId xmlns:a16="http://schemas.microsoft.com/office/drawing/2014/main" id="{6E3879D0-BE39-E4C1-8321-68F8DE711A53}"/>
              </a:ext>
            </a:extLst>
          </p:cNvPr>
          <p:cNvSpPr>
            <a:spLocks noGrp="1"/>
          </p:cNvSpPr>
          <p:nvPr>
            <p:ph type="body" sz="quarter" idx="214" hasCustomPrompt="1"/>
          </p:nvPr>
        </p:nvSpPr>
        <p:spPr>
          <a:xfrm>
            <a:off x="1709503" y="2627899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57" name="Espace réservé du texte 5">
            <a:extLst>
              <a:ext uri="{FF2B5EF4-FFF2-40B4-BE49-F238E27FC236}">
                <a16:creationId xmlns:a16="http://schemas.microsoft.com/office/drawing/2014/main" id="{D998549F-6A03-A637-681C-05D548944540}"/>
              </a:ext>
            </a:extLst>
          </p:cNvPr>
          <p:cNvSpPr>
            <a:spLocks noGrp="1"/>
          </p:cNvSpPr>
          <p:nvPr>
            <p:ph type="body" sz="quarter" idx="215" hasCustomPrompt="1"/>
          </p:nvPr>
        </p:nvSpPr>
        <p:spPr>
          <a:xfrm>
            <a:off x="1693327" y="3526261"/>
            <a:ext cx="1635436" cy="2285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58" name="Espace réservé du texte 21">
            <a:extLst>
              <a:ext uri="{FF2B5EF4-FFF2-40B4-BE49-F238E27FC236}">
                <a16:creationId xmlns:a16="http://schemas.microsoft.com/office/drawing/2014/main" id="{6AE3E28D-B488-940B-C2C0-3CA234CC98CB}"/>
              </a:ext>
            </a:extLst>
          </p:cNvPr>
          <p:cNvSpPr>
            <a:spLocks noGrp="1"/>
          </p:cNvSpPr>
          <p:nvPr>
            <p:ph type="body" sz="quarter" idx="216" hasCustomPrompt="1"/>
          </p:nvPr>
        </p:nvSpPr>
        <p:spPr>
          <a:xfrm>
            <a:off x="1709503" y="3740178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60" name="Espace réservé du texte 5">
            <a:extLst>
              <a:ext uri="{FF2B5EF4-FFF2-40B4-BE49-F238E27FC236}">
                <a16:creationId xmlns:a16="http://schemas.microsoft.com/office/drawing/2014/main" id="{D5B51F9E-E3B7-A5A5-C95D-289DCFFAA13E}"/>
              </a:ext>
            </a:extLst>
          </p:cNvPr>
          <p:cNvSpPr>
            <a:spLocks noGrp="1"/>
          </p:cNvSpPr>
          <p:nvPr>
            <p:ph type="body" sz="quarter" idx="217" hasCustomPrompt="1"/>
          </p:nvPr>
        </p:nvSpPr>
        <p:spPr>
          <a:xfrm>
            <a:off x="1689900" y="4639810"/>
            <a:ext cx="1629308" cy="2276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61" name="Espace réservé du texte 21">
            <a:extLst>
              <a:ext uri="{FF2B5EF4-FFF2-40B4-BE49-F238E27FC236}">
                <a16:creationId xmlns:a16="http://schemas.microsoft.com/office/drawing/2014/main" id="{6CAFF54A-B299-466E-95B1-76F91E4810BC}"/>
              </a:ext>
            </a:extLst>
          </p:cNvPr>
          <p:cNvSpPr>
            <a:spLocks noGrp="1"/>
          </p:cNvSpPr>
          <p:nvPr>
            <p:ph type="body" sz="quarter" idx="218" hasCustomPrompt="1"/>
          </p:nvPr>
        </p:nvSpPr>
        <p:spPr>
          <a:xfrm>
            <a:off x="1698303" y="4860077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62" name="Espace réservé du texte 5">
            <a:extLst>
              <a:ext uri="{FF2B5EF4-FFF2-40B4-BE49-F238E27FC236}">
                <a16:creationId xmlns:a16="http://schemas.microsoft.com/office/drawing/2014/main" id="{86CCDED4-88C8-80A8-8A77-3DE711038AF8}"/>
              </a:ext>
            </a:extLst>
          </p:cNvPr>
          <p:cNvSpPr>
            <a:spLocks noGrp="1"/>
          </p:cNvSpPr>
          <p:nvPr>
            <p:ph type="body" sz="quarter" idx="219" hasCustomPrompt="1"/>
          </p:nvPr>
        </p:nvSpPr>
        <p:spPr>
          <a:xfrm>
            <a:off x="1688040" y="5754899"/>
            <a:ext cx="1615871" cy="2258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63" name="Espace réservé du texte 21">
            <a:extLst>
              <a:ext uri="{FF2B5EF4-FFF2-40B4-BE49-F238E27FC236}">
                <a16:creationId xmlns:a16="http://schemas.microsoft.com/office/drawing/2014/main" id="{9EBEA2FA-D432-3C9A-991C-CE62F7398BD8}"/>
              </a:ext>
            </a:extLst>
          </p:cNvPr>
          <p:cNvSpPr>
            <a:spLocks noGrp="1"/>
          </p:cNvSpPr>
          <p:nvPr>
            <p:ph type="body" sz="quarter" idx="220" hasCustomPrompt="1"/>
          </p:nvPr>
        </p:nvSpPr>
        <p:spPr>
          <a:xfrm>
            <a:off x="1709327" y="5968816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64" name="Espace réservé du texte 5">
            <a:extLst>
              <a:ext uri="{FF2B5EF4-FFF2-40B4-BE49-F238E27FC236}">
                <a16:creationId xmlns:a16="http://schemas.microsoft.com/office/drawing/2014/main" id="{D32173CE-D7C7-63A6-675D-9F7047C42598}"/>
              </a:ext>
            </a:extLst>
          </p:cNvPr>
          <p:cNvSpPr>
            <a:spLocks noGrp="1"/>
          </p:cNvSpPr>
          <p:nvPr>
            <p:ph type="body" sz="quarter" idx="221" hasCustomPrompt="1"/>
          </p:nvPr>
        </p:nvSpPr>
        <p:spPr>
          <a:xfrm>
            <a:off x="3319960" y="1319984"/>
            <a:ext cx="1600553" cy="1958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65" name="Espace réservé du texte 21">
            <a:extLst>
              <a:ext uri="{FF2B5EF4-FFF2-40B4-BE49-F238E27FC236}">
                <a16:creationId xmlns:a16="http://schemas.microsoft.com/office/drawing/2014/main" id="{5F46979C-F5D3-E99C-E928-9D3D84FA0D33}"/>
              </a:ext>
            </a:extLst>
          </p:cNvPr>
          <p:cNvSpPr>
            <a:spLocks noGrp="1"/>
          </p:cNvSpPr>
          <p:nvPr>
            <p:ph type="body" sz="quarter" idx="222" hasCustomPrompt="1"/>
          </p:nvPr>
        </p:nvSpPr>
        <p:spPr>
          <a:xfrm>
            <a:off x="3331161" y="1533901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66" name="Espace réservé du texte 5">
            <a:extLst>
              <a:ext uri="{FF2B5EF4-FFF2-40B4-BE49-F238E27FC236}">
                <a16:creationId xmlns:a16="http://schemas.microsoft.com/office/drawing/2014/main" id="{64681A96-A98B-5351-13D7-E423D00D246E}"/>
              </a:ext>
            </a:extLst>
          </p:cNvPr>
          <p:cNvSpPr>
            <a:spLocks noGrp="1"/>
          </p:cNvSpPr>
          <p:nvPr>
            <p:ph type="body" sz="quarter" idx="223" hasCustomPrompt="1"/>
          </p:nvPr>
        </p:nvSpPr>
        <p:spPr>
          <a:xfrm>
            <a:off x="3330985" y="2429728"/>
            <a:ext cx="1594584" cy="22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67" name="Espace réservé du texte 21">
            <a:extLst>
              <a:ext uri="{FF2B5EF4-FFF2-40B4-BE49-F238E27FC236}">
                <a16:creationId xmlns:a16="http://schemas.microsoft.com/office/drawing/2014/main" id="{1DBE3E3E-BA72-A38D-03EC-01FAC2F9342A}"/>
              </a:ext>
            </a:extLst>
          </p:cNvPr>
          <p:cNvSpPr>
            <a:spLocks noGrp="1"/>
          </p:cNvSpPr>
          <p:nvPr>
            <p:ph type="body" sz="quarter" idx="224" hasCustomPrompt="1"/>
          </p:nvPr>
        </p:nvSpPr>
        <p:spPr>
          <a:xfrm>
            <a:off x="3331161" y="2644916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68" name="Espace réservé du texte 5">
            <a:extLst>
              <a:ext uri="{FF2B5EF4-FFF2-40B4-BE49-F238E27FC236}">
                <a16:creationId xmlns:a16="http://schemas.microsoft.com/office/drawing/2014/main" id="{AFFA35D3-AD4C-EEFB-4F6E-E6A43FA81504}"/>
              </a:ext>
            </a:extLst>
          </p:cNvPr>
          <p:cNvSpPr>
            <a:spLocks noGrp="1"/>
          </p:cNvSpPr>
          <p:nvPr>
            <p:ph type="body" sz="quarter" idx="225" hasCustomPrompt="1"/>
          </p:nvPr>
        </p:nvSpPr>
        <p:spPr>
          <a:xfrm>
            <a:off x="3314985" y="3543278"/>
            <a:ext cx="1635436" cy="2285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69" name="Espace réservé du texte 21">
            <a:extLst>
              <a:ext uri="{FF2B5EF4-FFF2-40B4-BE49-F238E27FC236}">
                <a16:creationId xmlns:a16="http://schemas.microsoft.com/office/drawing/2014/main" id="{040528D9-96A1-1E9F-C0A2-7D7F0EAA46AC}"/>
              </a:ext>
            </a:extLst>
          </p:cNvPr>
          <p:cNvSpPr>
            <a:spLocks noGrp="1"/>
          </p:cNvSpPr>
          <p:nvPr>
            <p:ph type="body" sz="quarter" idx="226" hasCustomPrompt="1"/>
          </p:nvPr>
        </p:nvSpPr>
        <p:spPr>
          <a:xfrm>
            <a:off x="3331161" y="375719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70" name="Espace réservé du texte 5">
            <a:extLst>
              <a:ext uri="{FF2B5EF4-FFF2-40B4-BE49-F238E27FC236}">
                <a16:creationId xmlns:a16="http://schemas.microsoft.com/office/drawing/2014/main" id="{F7C77760-6379-AA11-A716-E3C4B0D3B46B}"/>
              </a:ext>
            </a:extLst>
          </p:cNvPr>
          <p:cNvSpPr>
            <a:spLocks noGrp="1"/>
          </p:cNvSpPr>
          <p:nvPr>
            <p:ph type="body" sz="quarter" idx="227" hasCustomPrompt="1"/>
          </p:nvPr>
        </p:nvSpPr>
        <p:spPr>
          <a:xfrm>
            <a:off x="3311558" y="4656827"/>
            <a:ext cx="1629308" cy="2276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71" name="Espace réservé du texte 21">
            <a:extLst>
              <a:ext uri="{FF2B5EF4-FFF2-40B4-BE49-F238E27FC236}">
                <a16:creationId xmlns:a16="http://schemas.microsoft.com/office/drawing/2014/main" id="{E3C36840-F986-3E97-F005-D8D9075C2B83}"/>
              </a:ext>
            </a:extLst>
          </p:cNvPr>
          <p:cNvSpPr>
            <a:spLocks noGrp="1"/>
          </p:cNvSpPr>
          <p:nvPr>
            <p:ph type="body" sz="quarter" idx="228" hasCustomPrompt="1"/>
          </p:nvPr>
        </p:nvSpPr>
        <p:spPr>
          <a:xfrm>
            <a:off x="3319961" y="4877094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72" name="Espace réservé du texte 5">
            <a:extLst>
              <a:ext uri="{FF2B5EF4-FFF2-40B4-BE49-F238E27FC236}">
                <a16:creationId xmlns:a16="http://schemas.microsoft.com/office/drawing/2014/main" id="{3FEF6E1B-CE53-B31F-EE37-84DB94560F13}"/>
              </a:ext>
            </a:extLst>
          </p:cNvPr>
          <p:cNvSpPr>
            <a:spLocks noGrp="1"/>
          </p:cNvSpPr>
          <p:nvPr>
            <p:ph type="body" sz="quarter" idx="229" hasCustomPrompt="1"/>
          </p:nvPr>
        </p:nvSpPr>
        <p:spPr>
          <a:xfrm>
            <a:off x="3309698" y="5771916"/>
            <a:ext cx="1615871" cy="2258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73" name="Espace réservé du texte 21">
            <a:extLst>
              <a:ext uri="{FF2B5EF4-FFF2-40B4-BE49-F238E27FC236}">
                <a16:creationId xmlns:a16="http://schemas.microsoft.com/office/drawing/2014/main" id="{53D29792-761C-AE1D-E07E-EF2369D16FCB}"/>
              </a:ext>
            </a:extLst>
          </p:cNvPr>
          <p:cNvSpPr>
            <a:spLocks noGrp="1"/>
          </p:cNvSpPr>
          <p:nvPr>
            <p:ph type="body" sz="quarter" idx="230" hasCustomPrompt="1"/>
          </p:nvPr>
        </p:nvSpPr>
        <p:spPr>
          <a:xfrm>
            <a:off x="3330985" y="5985833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74" name="Espace réservé du texte 5">
            <a:extLst>
              <a:ext uri="{FF2B5EF4-FFF2-40B4-BE49-F238E27FC236}">
                <a16:creationId xmlns:a16="http://schemas.microsoft.com/office/drawing/2014/main" id="{9A9ECEDF-022F-831B-426C-5876CE05594D}"/>
              </a:ext>
            </a:extLst>
          </p:cNvPr>
          <p:cNvSpPr>
            <a:spLocks noGrp="1"/>
          </p:cNvSpPr>
          <p:nvPr>
            <p:ph type="body" sz="quarter" idx="231" hasCustomPrompt="1"/>
          </p:nvPr>
        </p:nvSpPr>
        <p:spPr>
          <a:xfrm>
            <a:off x="4974152" y="1312348"/>
            <a:ext cx="1600553" cy="1958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75" name="Espace réservé du texte 21">
            <a:extLst>
              <a:ext uri="{FF2B5EF4-FFF2-40B4-BE49-F238E27FC236}">
                <a16:creationId xmlns:a16="http://schemas.microsoft.com/office/drawing/2014/main" id="{4DF2C99B-E350-0959-8D6F-4FECA2A6E4F8}"/>
              </a:ext>
            </a:extLst>
          </p:cNvPr>
          <p:cNvSpPr>
            <a:spLocks noGrp="1"/>
          </p:cNvSpPr>
          <p:nvPr>
            <p:ph type="body" sz="quarter" idx="232" hasCustomPrompt="1"/>
          </p:nvPr>
        </p:nvSpPr>
        <p:spPr>
          <a:xfrm>
            <a:off x="4985353" y="152626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76" name="Espace réservé du texte 5">
            <a:extLst>
              <a:ext uri="{FF2B5EF4-FFF2-40B4-BE49-F238E27FC236}">
                <a16:creationId xmlns:a16="http://schemas.microsoft.com/office/drawing/2014/main" id="{A9529F48-E57B-CB45-7791-0BC9E70DF5A3}"/>
              </a:ext>
            </a:extLst>
          </p:cNvPr>
          <p:cNvSpPr>
            <a:spLocks noGrp="1"/>
          </p:cNvSpPr>
          <p:nvPr>
            <p:ph type="body" sz="quarter" idx="233" hasCustomPrompt="1"/>
          </p:nvPr>
        </p:nvSpPr>
        <p:spPr>
          <a:xfrm>
            <a:off x="4985177" y="2422092"/>
            <a:ext cx="1594584" cy="22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77" name="Espace réservé du texte 21">
            <a:extLst>
              <a:ext uri="{FF2B5EF4-FFF2-40B4-BE49-F238E27FC236}">
                <a16:creationId xmlns:a16="http://schemas.microsoft.com/office/drawing/2014/main" id="{ECA61664-117E-A597-C856-2D8F78474B45}"/>
              </a:ext>
            </a:extLst>
          </p:cNvPr>
          <p:cNvSpPr>
            <a:spLocks noGrp="1"/>
          </p:cNvSpPr>
          <p:nvPr>
            <p:ph type="body" sz="quarter" idx="234" hasCustomPrompt="1"/>
          </p:nvPr>
        </p:nvSpPr>
        <p:spPr>
          <a:xfrm>
            <a:off x="4985353" y="2637280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78" name="Espace réservé du texte 5">
            <a:extLst>
              <a:ext uri="{FF2B5EF4-FFF2-40B4-BE49-F238E27FC236}">
                <a16:creationId xmlns:a16="http://schemas.microsoft.com/office/drawing/2014/main" id="{9FFCFE69-FB5B-F0F3-614D-A45EF1E3E8A9}"/>
              </a:ext>
            </a:extLst>
          </p:cNvPr>
          <p:cNvSpPr>
            <a:spLocks noGrp="1"/>
          </p:cNvSpPr>
          <p:nvPr>
            <p:ph type="body" sz="quarter" idx="235" hasCustomPrompt="1"/>
          </p:nvPr>
        </p:nvSpPr>
        <p:spPr>
          <a:xfrm>
            <a:off x="4969177" y="3535642"/>
            <a:ext cx="1635436" cy="2285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79" name="Espace réservé du texte 21">
            <a:extLst>
              <a:ext uri="{FF2B5EF4-FFF2-40B4-BE49-F238E27FC236}">
                <a16:creationId xmlns:a16="http://schemas.microsoft.com/office/drawing/2014/main" id="{86DAE504-DF88-63E1-0581-82DCCC502FC6}"/>
              </a:ext>
            </a:extLst>
          </p:cNvPr>
          <p:cNvSpPr>
            <a:spLocks noGrp="1"/>
          </p:cNvSpPr>
          <p:nvPr>
            <p:ph type="body" sz="quarter" idx="236" hasCustomPrompt="1"/>
          </p:nvPr>
        </p:nvSpPr>
        <p:spPr>
          <a:xfrm>
            <a:off x="4985353" y="3749559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80" name="Espace réservé du texte 5">
            <a:extLst>
              <a:ext uri="{FF2B5EF4-FFF2-40B4-BE49-F238E27FC236}">
                <a16:creationId xmlns:a16="http://schemas.microsoft.com/office/drawing/2014/main" id="{5C306C9D-FAE0-5624-3779-6437D9553F16}"/>
              </a:ext>
            </a:extLst>
          </p:cNvPr>
          <p:cNvSpPr>
            <a:spLocks noGrp="1"/>
          </p:cNvSpPr>
          <p:nvPr>
            <p:ph type="body" sz="quarter" idx="237" hasCustomPrompt="1"/>
          </p:nvPr>
        </p:nvSpPr>
        <p:spPr>
          <a:xfrm>
            <a:off x="4965750" y="4649191"/>
            <a:ext cx="1629308" cy="2276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81" name="Espace réservé du texte 21">
            <a:extLst>
              <a:ext uri="{FF2B5EF4-FFF2-40B4-BE49-F238E27FC236}">
                <a16:creationId xmlns:a16="http://schemas.microsoft.com/office/drawing/2014/main" id="{B770E547-40F2-5013-6E21-751C8E5AE976}"/>
              </a:ext>
            </a:extLst>
          </p:cNvPr>
          <p:cNvSpPr>
            <a:spLocks noGrp="1"/>
          </p:cNvSpPr>
          <p:nvPr>
            <p:ph type="body" sz="quarter" idx="238" hasCustomPrompt="1"/>
          </p:nvPr>
        </p:nvSpPr>
        <p:spPr>
          <a:xfrm>
            <a:off x="4974153" y="4869458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82" name="Espace réservé du texte 5">
            <a:extLst>
              <a:ext uri="{FF2B5EF4-FFF2-40B4-BE49-F238E27FC236}">
                <a16:creationId xmlns:a16="http://schemas.microsoft.com/office/drawing/2014/main" id="{07306B80-4586-947D-6263-67CD7C218E69}"/>
              </a:ext>
            </a:extLst>
          </p:cNvPr>
          <p:cNvSpPr>
            <a:spLocks noGrp="1"/>
          </p:cNvSpPr>
          <p:nvPr>
            <p:ph type="body" sz="quarter" idx="239" hasCustomPrompt="1"/>
          </p:nvPr>
        </p:nvSpPr>
        <p:spPr>
          <a:xfrm>
            <a:off x="4963890" y="5764280"/>
            <a:ext cx="1615871" cy="2258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83" name="Espace réservé du texte 21">
            <a:extLst>
              <a:ext uri="{FF2B5EF4-FFF2-40B4-BE49-F238E27FC236}">
                <a16:creationId xmlns:a16="http://schemas.microsoft.com/office/drawing/2014/main" id="{38E6F0B2-232B-0838-0B68-EA08E7F7CBA3}"/>
              </a:ext>
            </a:extLst>
          </p:cNvPr>
          <p:cNvSpPr>
            <a:spLocks noGrp="1"/>
          </p:cNvSpPr>
          <p:nvPr>
            <p:ph type="body" sz="quarter" idx="240" hasCustomPrompt="1"/>
          </p:nvPr>
        </p:nvSpPr>
        <p:spPr>
          <a:xfrm>
            <a:off x="4985177" y="5978197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84" name="Espace réservé du texte 5">
            <a:extLst>
              <a:ext uri="{FF2B5EF4-FFF2-40B4-BE49-F238E27FC236}">
                <a16:creationId xmlns:a16="http://schemas.microsoft.com/office/drawing/2014/main" id="{FD3FA53D-5B9C-AFC7-DE76-DAB568DCDF9F}"/>
              </a:ext>
            </a:extLst>
          </p:cNvPr>
          <p:cNvSpPr>
            <a:spLocks noGrp="1"/>
          </p:cNvSpPr>
          <p:nvPr>
            <p:ph type="body" sz="quarter" idx="241" hasCustomPrompt="1"/>
          </p:nvPr>
        </p:nvSpPr>
        <p:spPr>
          <a:xfrm>
            <a:off x="6603553" y="1293585"/>
            <a:ext cx="1600553" cy="1958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85" name="Espace réservé du texte 21">
            <a:extLst>
              <a:ext uri="{FF2B5EF4-FFF2-40B4-BE49-F238E27FC236}">
                <a16:creationId xmlns:a16="http://schemas.microsoft.com/office/drawing/2014/main" id="{4CEBFFF7-D3FE-19DF-4F07-68B415D16790}"/>
              </a:ext>
            </a:extLst>
          </p:cNvPr>
          <p:cNvSpPr>
            <a:spLocks noGrp="1"/>
          </p:cNvSpPr>
          <p:nvPr>
            <p:ph type="body" sz="quarter" idx="242" hasCustomPrompt="1"/>
          </p:nvPr>
        </p:nvSpPr>
        <p:spPr>
          <a:xfrm>
            <a:off x="6614754" y="1507502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86" name="Espace réservé du texte 5">
            <a:extLst>
              <a:ext uri="{FF2B5EF4-FFF2-40B4-BE49-F238E27FC236}">
                <a16:creationId xmlns:a16="http://schemas.microsoft.com/office/drawing/2014/main" id="{AFA961A7-2306-2E90-2563-B79FEFDA9E50}"/>
              </a:ext>
            </a:extLst>
          </p:cNvPr>
          <p:cNvSpPr>
            <a:spLocks noGrp="1"/>
          </p:cNvSpPr>
          <p:nvPr>
            <p:ph type="body" sz="quarter" idx="243" hasCustomPrompt="1"/>
          </p:nvPr>
        </p:nvSpPr>
        <p:spPr>
          <a:xfrm>
            <a:off x="6614578" y="2403329"/>
            <a:ext cx="1594584" cy="22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87" name="Espace réservé du texte 21">
            <a:extLst>
              <a:ext uri="{FF2B5EF4-FFF2-40B4-BE49-F238E27FC236}">
                <a16:creationId xmlns:a16="http://schemas.microsoft.com/office/drawing/2014/main" id="{16A69D43-4F30-1673-009E-FCE521DA19C1}"/>
              </a:ext>
            </a:extLst>
          </p:cNvPr>
          <p:cNvSpPr>
            <a:spLocks noGrp="1"/>
          </p:cNvSpPr>
          <p:nvPr>
            <p:ph type="body" sz="quarter" idx="244" hasCustomPrompt="1"/>
          </p:nvPr>
        </p:nvSpPr>
        <p:spPr>
          <a:xfrm>
            <a:off x="6614754" y="2618517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88" name="Espace réservé du texte 5">
            <a:extLst>
              <a:ext uri="{FF2B5EF4-FFF2-40B4-BE49-F238E27FC236}">
                <a16:creationId xmlns:a16="http://schemas.microsoft.com/office/drawing/2014/main" id="{1744DA1E-4860-21FA-DA7C-239CEF0A410D}"/>
              </a:ext>
            </a:extLst>
          </p:cNvPr>
          <p:cNvSpPr>
            <a:spLocks noGrp="1"/>
          </p:cNvSpPr>
          <p:nvPr>
            <p:ph type="body" sz="quarter" idx="245" hasCustomPrompt="1"/>
          </p:nvPr>
        </p:nvSpPr>
        <p:spPr>
          <a:xfrm>
            <a:off x="6598578" y="3516879"/>
            <a:ext cx="1635436" cy="2285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89" name="Espace réservé du texte 21">
            <a:extLst>
              <a:ext uri="{FF2B5EF4-FFF2-40B4-BE49-F238E27FC236}">
                <a16:creationId xmlns:a16="http://schemas.microsoft.com/office/drawing/2014/main" id="{5CE0EA17-F4F7-62EE-C78F-F63D6205130A}"/>
              </a:ext>
            </a:extLst>
          </p:cNvPr>
          <p:cNvSpPr>
            <a:spLocks noGrp="1"/>
          </p:cNvSpPr>
          <p:nvPr>
            <p:ph type="body" sz="quarter" idx="246" hasCustomPrompt="1"/>
          </p:nvPr>
        </p:nvSpPr>
        <p:spPr>
          <a:xfrm>
            <a:off x="6614754" y="3730796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90" name="Espace réservé du texte 5">
            <a:extLst>
              <a:ext uri="{FF2B5EF4-FFF2-40B4-BE49-F238E27FC236}">
                <a16:creationId xmlns:a16="http://schemas.microsoft.com/office/drawing/2014/main" id="{AD75D7E0-EF66-6AF4-2578-5CD5EB26F2A6}"/>
              </a:ext>
            </a:extLst>
          </p:cNvPr>
          <p:cNvSpPr>
            <a:spLocks noGrp="1"/>
          </p:cNvSpPr>
          <p:nvPr>
            <p:ph type="body" sz="quarter" idx="247" hasCustomPrompt="1"/>
          </p:nvPr>
        </p:nvSpPr>
        <p:spPr>
          <a:xfrm>
            <a:off x="6595151" y="4630428"/>
            <a:ext cx="1629308" cy="2276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91" name="Espace réservé du texte 21">
            <a:extLst>
              <a:ext uri="{FF2B5EF4-FFF2-40B4-BE49-F238E27FC236}">
                <a16:creationId xmlns:a16="http://schemas.microsoft.com/office/drawing/2014/main" id="{0278A84A-12DE-0CB1-E3C1-0596DAD0B6D0}"/>
              </a:ext>
            </a:extLst>
          </p:cNvPr>
          <p:cNvSpPr>
            <a:spLocks noGrp="1"/>
          </p:cNvSpPr>
          <p:nvPr>
            <p:ph type="body" sz="quarter" idx="248" hasCustomPrompt="1"/>
          </p:nvPr>
        </p:nvSpPr>
        <p:spPr>
          <a:xfrm>
            <a:off x="6603554" y="485069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92" name="Espace réservé du texte 5">
            <a:extLst>
              <a:ext uri="{FF2B5EF4-FFF2-40B4-BE49-F238E27FC236}">
                <a16:creationId xmlns:a16="http://schemas.microsoft.com/office/drawing/2014/main" id="{8FBBF878-4B14-EFF5-015F-074C4CB66750}"/>
              </a:ext>
            </a:extLst>
          </p:cNvPr>
          <p:cNvSpPr>
            <a:spLocks noGrp="1"/>
          </p:cNvSpPr>
          <p:nvPr>
            <p:ph type="body" sz="quarter" idx="249" hasCustomPrompt="1"/>
          </p:nvPr>
        </p:nvSpPr>
        <p:spPr>
          <a:xfrm>
            <a:off x="6593291" y="5745517"/>
            <a:ext cx="1615871" cy="2258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93" name="Espace réservé du texte 21">
            <a:extLst>
              <a:ext uri="{FF2B5EF4-FFF2-40B4-BE49-F238E27FC236}">
                <a16:creationId xmlns:a16="http://schemas.microsoft.com/office/drawing/2014/main" id="{B6E7A729-108E-C815-7718-EA398303A3B1}"/>
              </a:ext>
            </a:extLst>
          </p:cNvPr>
          <p:cNvSpPr>
            <a:spLocks noGrp="1"/>
          </p:cNvSpPr>
          <p:nvPr>
            <p:ph type="body" sz="quarter" idx="250" hasCustomPrompt="1"/>
          </p:nvPr>
        </p:nvSpPr>
        <p:spPr>
          <a:xfrm>
            <a:off x="6614578" y="5959434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94" name="Espace réservé du texte 5">
            <a:extLst>
              <a:ext uri="{FF2B5EF4-FFF2-40B4-BE49-F238E27FC236}">
                <a16:creationId xmlns:a16="http://schemas.microsoft.com/office/drawing/2014/main" id="{A0ED22F0-0AA7-FD11-28BE-B5218AE90E7F}"/>
              </a:ext>
            </a:extLst>
          </p:cNvPr>
          <p:cNvSpPr>
            <a:spLocks noGrp="1"/>
          </p:cNvSpPr>
          <p:nvPr>
            <p:ph type="body" sz="quarter" idx="251" hasCustomPrompt="1"/>
          </p:nvPr>
        </p:nvSpPr>
        <p:spPr>
          <a:xfrm>
            <a:off x="8250889" y="1312333"/>
            <a:ext cx="1600553" cy="1958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95" name="Espace réservé du texte 21">
            <a:extLst>
              <a:ext uri="{FF2B5EF4-FFF2-40B4-BE49-F238E27FC236}">
                <a16:creationId xmlns:a16="http://schemas.microsoft.com/office/drawing/2014/main" id="{0BEA2FF2-9066-F2A5-27F2-CB03DFE5CE9A}"/>
              </a:ext>
            </a:extLst>
          </p:cNvPr>
          <p:cNvSpPr>
            <a:spLocks noGrp="1"/>
          </p:cNvSpPr>
          <p:nvPr>
            <p:ph type="body" sz="quarter" idx="252" hasCustomPrompt="1"/>
          </p:nvPr>
        </p:nvSpPr>
        <p:spPr>
          <a:xfrm>
            <a:off x="8262090" y="1526250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96" name="Espace réservé du texte 5">
            <a:extLst>
              <a:ext uri="{FF2B5EF4-FFF2-40B4-BE49-F238E27FC236}">
                <a16:creationId xmlns:a16="http://schemas.microsoft.com/office/drawing/2014/main" id="{F23DD17F-8815-6FA3-8F4B-18A83802D564}"/>
              </a:ext>
            </a:extLst>
          </p:cNvPr>
          <p:cNvSpPr>
            <a:spLocks noGrp="1"/>
          </p:cNvSpPr>
          <p:nvPr>
            <p:ph type="body" sz="quarter" idx="253" hasCustomPrompt="1"/>
          </p:nvPr>
        </p:nvSpPr>
        <p:spPr>
          <a:xfrm>
            <a:off x="8261914" y="2422077"/>
            <a:ext cx="1594584" cy="22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97" name="Espace réservé du texte 21">
            <a:extLst>
              <a:ext uri="{FF2B5EF4-FFF2-40B4-BE49-F238E27FC236}">
                <a16:creationId xmlns:a16="http://schemas.microsoft.com/office/drawing/2014/main" id="{506884F0-FF55-5B73-0791-336DCFA1EB1A}"/>
              </a:ext>
            </a:extLst>
          </p:cNvPr>
          <p:cNvSpPr>
            <a:spLocks noGrp="1"/>
          </p:cNvSpPr>
          <p:nvPr>
            <p:ph type="body" sz="quarter" idx="254" hasCustomPrompt="1"/>
          </p:nvPr>
        </p:nvSpPr>
        <p:spPr>
          <a:xfrm>
            <a:off x="8262090" y="263726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98" name="Espace réservé du texte 5">
            <a:extLst>
              <a:ext uri="{FF2B5EF4-FFF2-40B4-BE49-F238E27FC236}">
                <a16:creationId xmlns:a16="http://schemas.microsoft.com/office/drawing/2014/main" id="{DFBD3708-5CE6-8C65-A86D-DE50DEDF9745}"/>
              </a:ext>
            </a:extLst>
          </p:cNvPr>
          <p:cNvSpPr>
            <a:spLocks noGrp="1"/>
          </p:cNvSpPr>
          <p:nvPr>
            <p:ph type="body" sz="quarter" idx="255" hasCustomPrompt="1"/>
          </p:nvPr>
        </p:nvSpPr>
        <p:spPr>
          <a:xfrm>
            <a:off x="8245914" y="3535627"/>
            <a:ext cx="1635436" cy="2285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99" name="Espace réservé du texte 21">
            <a:extLst>
              <a:ext uri="{FF2B5EF4-FFF2-40B4-BE49-F238E27FC236}">
                <a16:creationId xmlns:a16="http://schemas.microsoft.com/office/drawing/2014/main" id="{B13B86BA-85E4-58C1-DF50-D513B97B9121}"/>
              </a:ext>
            </a:extLst>
          </p:cNvPr>
          <p:cNvSpPr>
            <a:spLocks noGrp="1"/>
          </p:cNvSpPr>
          <p:nvPr>
            <p:ph type="body" sz="quarter" idx="256" hasCustomPrompt="1"/>
          </p:nvPr>
        </p:nvSpPr>
        <p:spPr>
          <a:xfrm>
            <a:off x="8262090" y="3749544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00" name="Espace réservé du texte 5">
            <a:extLst>
              <a:ext uri="{FF2B5EF4-FFF2-40B4-BE49-F238E27FC236}">
                <a16:creationId xmlns:a16="http://schemas.microsoft.com/office/drawing/2014/main" id="{DE9E3450-38E1-428E-4C0C-D572BB77C2FC}"/>
              </a:ext>
            </a:extLst>
          </p:cNvPr>
          <p:cNvSpPr>
            <a:spLocks noGrp="1"/>
          </p:cNvSpPr>
          <p:nvPr>
            <p:ph type="body" sz="quarter" idx="257" hasCustomPrompt="1"/>
          </p:nvPr>
        </p:nvSpPr>
        <p:spPr>
          <a:xfrm>
            <a:off x="8242487" y="4649176"/>
            <a:ext cx="1629308" cy="2276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01" name="Espace réservé du texte 21">
            <a:extLst>
              <a:ext uri="{FF2B5EF4-FFF2-40B4-BE49-F238E27FC236}">
                <a16:creationId xmlns:a16="http://schemas.microsoft.com/office/drawing/2014/main" id="{5BCE43A7-C51F-893D-C456-7A550004301E}"/>
              </a:ext>
            </a:extLst>
          </p:cNvPr>
          <p:cNvSpPr>
            <a:spLocks noGrp="1"/>
          </p:cNvSpPr>
          <p:nvPr>
            <p:ph type="body" sz="quarter" idx="258" hasCustomPrompt="1"/>
          </p:nvPr>
        </p:nvSpPr>
        <p:spPr>
          <a:xfrm>
            <a:off x="8250890" y="4869443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02" name="Espace réservé du texte 5">
            <a:extLst>
              <a:ext uri="{FF2B5EF4-FFF2-40B4-BE49-F238E27FC236}">
                <a16:creationId xmlns:a16="http://schemas.microsoft.com/office/drawing/2014/main" id="{6B28945A-7605-ADE4-7A7B-81F1F04426A9}"/>
              </a:ext>
            </a:extLst>
          </p:cNvPr>
          <p:cNvSpPr>
            <a:spLocks noGrp="1"/>
          </p:cNvSpPr>
          <p:nvPr>
            <p:ph type="body" sz="quarter" idx="259" hasCustomPrompt="1"/>
          </p:nvPr>
        </p:nvSpPr>
        <p:spPr>
          <a:xfrm>
            <a:off x="8240627" y="5764265"/>
            <a:ext cx="1615871" cy="2258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03" name="Espace réservé du texte 21">
            <a:extLst>
              <a:ext uri="{FF2B5EF4-FFF2-40B4-BE49-F238E27FC236}">
                <a16:creationId xmlns:a16="http://schemas.microsoft.com/office/drawing/2014/main" id="{8EDC36B9-E384-6457-EEF6-80DD391532FA}"/>
              </a:ext>
            </a:extLst>
          </p:cNvPr>
          <p:cNvSpPr>
            <a:spLocks noGrp="1"/>
          </p:cNvSpPr>
          <p:nvPr>
            <p:ph type="body" sz="quarter" idx="260" hasCustomPrompt="1"/>
          </p:nvPr>
        </p:nvSpPr>
        <p:spPr>
          <a:xfrm>
            <a:off x="8261914" y="5978182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8" name="Espace réservé du texte 25">
            <a:extLst>
              <a:ext uri="{FF2B5EF4-FFF2-40B4-BE49-F238E27FC236}">
                <a16:creationId xmlns:a16="http://schemas.microsoft.com/office/drawing/2014/main" id="{B06DF140-3AB1-EA45-D8C9-2DA2BC924EE0}"/>
              </a:ext>
            </a:extLst>
          </p:cNvPr>
          <p:cNvSpPr>
            <a:spLocks noGrp="1"/>
          </p:cNvSpPr>
          <p:nvPr>
            <p:ph type="body" sz="quarter" idx="261" hasCustomPrompt="1"/>
          </p:nvPr>
        </p:nvSpPr>
        <p:spPr>
          <a:xfrm>
            <a:off x="1697520" y="999784"/>
            <a:ext cx="1596910" cy="28513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8727211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jours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6C887786-8947-E5F1-1570-2EE8CA52E397}"/>
              </a:ext>
            </a:extLst>
          </p:cNvPr>
          <p:cNvGrpSpPr/>
          <p:nvPr userDrawn="1"/>
        </p:nvGrpSpPr>
        <p:grpSpPr>
          <a:xfrm>
            <a:off x="42953" y="1287166"/>
            <a:ext cx="1611436" cy="5524296"/>
            <a:chOff x="159220" y="1522080"/>
            <a:chExt cx="1821818" cy="5396338"/>
          </a:xfrm>
          <a:solidFill>
            <a:srgbClr val="FFFFFE">
              <a:alpha val="69804"/>
            </a:srgbClr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C6C8395-DE93-A617-027A-19D404A008E6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ED74BBC-032A-E9BF-4BEB-553688474ACB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0943B9A-7ED9-8951-ADDF-2BD9E5A80420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64EC74C-8BD2-157B-C77D-12E6C663B82F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E12E7BD-66CB-0945-2E92-7A3282F677EE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9583C9C1-CF9A-D480-A5BD-31CB6F52625B}"/>
              </a:ext>
            </a:extLst>
          </p:cNvPr>
          <p:cNvGrpSpPr/>
          <p:nvPr userDrawn="1"/>
        </p:nvGrpSpPr>
        <p:grpSpPr>
          <a:xfrm>
            <a:off x="3320690" y="1287166"/>
            <a:ext cx="1611436" cy="5524296"/>
            <a:chOff x="159220" y="1522080"/>
            <a:chExt cx="1821818" cy="5396338"/>
          </a:xfrm>
          <a:solidFill>
            <a:srgbClr val="FFFFFE">
              <a:alpha val="69804"/>
            </a:srgbClr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20D311A-B10A-EF51-0CB5-CBC2407E2617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C27E638-B64C-C3D7-DE5B-70457C61B285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1B90949-8CB8-F227-B3AA-595F941DE4C6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5C89EE0-D325-3E26-A77D-A11D833C4BE6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86B43AE-1DED-6542-7EF2-6423BDB22FCB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4A6007AF-0D64-44C8-5945-CFFDECDA39B9}"/>
              </a:ext>
            </a:extLst>
          </p:cNvPr>
          <p:cNvGrpSpPr/>
          <p:nvPr userDrawn="1"/>
        </p:nvGrpSpPr>
        <p:grpSpPr>
          <a:xfrm>
            <a:off x="4964651" y="1287166"/>
            <a:ext cx="1611436" cy="5524296"/>
            <a:chOff x="159220" y="1522080"/>
            <a:chExt cx="1821818" cy="5396338"/>
          </a:xfrm>
          <a:solidFill>
            <a:srgbClr val="FFFFFE">
              <a:alpha val="69804"/>
            </a:srgbClr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5544579-76C1-ECAE-DA27-D0B2FA606BF8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B2E67AB-D4FC-B483-CCFD-5DD3E0D70B03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10D669F-5B1C-9565-6CB5-F0E0EE13D60B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40A6AE8-54E7-0E72-9F90-3DB4C4373522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0700432-EBAA-B0B9-8093-79E200B84791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F1AC5830-E497-C744-5877-651960DDE697}"/>
              </a:ext>
            </a:extLst>
          </p:cNvPr>
          <p:cNvGrpSpPr/>
          <p:nvPr userDrawn="1"/>
        </p:nvGrpSpPr>
        <p:grpSpPr>
          <a:xfrm>
            <a:off x="6598214" y="1287166"/>
            <a:ext cx="1611436" cy="5524296"/>
            <a:chOff x="159220" y="1522080"/>
            <a:chExt cx="1821818" cy="5396338"/>
          </a:xfrm>
          <a:solidFill>
            <a:srgbClr val="FFFFFE">
              <a:alpha val="69804"/>
            </a:srgbClr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9FD4A2C-0263-ABFF-5FDB-C7BF2FFDF69D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0283164-9E49-3A15-E260-7DBB09277419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9FFEA3B-E235-E94A-E7CC-A5CEFCC53689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AC01EAD-B5C0-7092-999B-671BB19C4860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C79FA86-FC26-3A0E-1D99-C8736F2949D6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9C7D026C-2B39-2245-AD1E-A0756F343E17}"/>
              </a:ext>
            </a:extLst>
          </p:cNvPr>
          <p:cNvGrpSpPr/>
          <p:nvPr userDrawn="1"/>
        </p:nvGrpSpPr>
        <p:grpSpPr>
          <a:xfrm>
            <a:off x="8242175" y="1287166"/>
            <a:ext cx="1611436" cy="5524296"/>
            <a:chOff x="159220" y="1522080"/>
            <a:chExt cx="1821818" cy="5396338"/>
          </a:xfrm>
          <a:solidFill>
            <a:srgbClr val="FFFFFE">
              <a:alpha val="69804"/>
            </a:srgbClr>
          </a:solidFill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078674A-3619-66DA-BEB9-17C0B1491A9B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0D9351C-35D4-D14F-98B8-84AA23DC436C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0FDA34F-B405-E102-9BD3-C2794320A1BF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47134DA-757E-3A41-F8AD-A68424E94570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24B5CE7-4938-7847-4283-9CCD6CA86B5E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53" name="Titre 52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906000" cy="865312"/>
          </a:xfrm>
          <a:prstGeom prst="rect">
            <a:avLst/>
          </a:prstGeom>
          <a:noFill/>
        </p:spPr>
        <p:txBody>
          <a:bodyPr anchor="ctr"/>
          <a:lstStyle>
            <a:lvl1pPr>
              <a:defRPr/>
            </a:lvl1pPr>
          </a:lstStyle>
          <a:p>
            <a:r>
              <a:rPr lang="fr-FR" dirty="0"/>
              <a:t>Programme + date</a:t>
            </a:r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44" hasCustomPrompt="1"/>
          </p:nvPr>
        </p:nvSpPr>
        <p:spPr>
          <a:xfrm>
            <a:off x="42775" y="1293585"/>
            <a:ext cx="1600553" cy="1958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59" name="Espace réservé du texte 21"/>
          <p:cNvSpPr>
            <a:spLocks noGrp="1"/>
          </p:cNvSpPr>
          <p:nvPr>
            <p:ph type="body" sz="quarter" idx="94" hasCustomPrompt="1"/>
          </p:nvPr>
        </p:nvSpPr>
        <p:spPr>
          <a:xfrm>
            <a:off x="53976" y="1507502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22" name="Espace réservé du texte 5">
            <a:extLst>
              <a:ext uri="{FF2B5EF4-FFF2-40B4-BE49-F238E27FC236}">
                <a16:creationId xmlns:a16="http://schemas.microsoft.com/office/drawing/2014/main" id="{99C548F7-2D43-4357-ADFA-B27583EF644E}"/>
              </a:ext>
            </a:extLst>
          </p:cNvPr>
          <p:cNvSpPr>
            <a:spLocks noGrp="1"/>
          </p:cNvSpPr>
          <p:nvPr>
            <p:ph type="body" sz="quarter" idx="150" hasCustomPrompt="1"/>
          </p:nvPr>
        </p:nvSpPr>
        <p:spPr>
          <a:xfrm>
            <a:off x="53800" y="2403329"/>
            <a:ext cx="1594584" cy="22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23" name="Espace réservé du texte 21">
            <a:extLst>
              <a:ext uri="{FF2B5EF4-FFF2-40B4-BE49-F238E27FC236}">
                <a16:creationId xmlns:a16="http://schemas.microsoft.com/office/drawing/2014/main" id="{77213307-9869-4889-AC76-34ACC4FC18B3}"/>
              </a:ext>
            </a:extLst>
          </p:cNvPr>
          <p:cNvSpPr>
            <a:spLocks noGrp="1"/>
          </p:cNvSpPr>
          <p:nvPr>
            <p:ph type="body" sz="quarter" idx="151" hasCustomPrompt="1"/>
          </p:nvPr>
        </p:nvSpPr>
        <p:spPr>
          <a:xfrm>
            <a:off x="53976" y="2618517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28" name="Espace réservé du texte 5">
            <a:extLst>
              <a:ext uri="{FF2B5EF4-FFF2-40B4-BE49-F238E27FC236}">
                <a16:creationId xmlns:a16="http://schemas.microsoft.com/office/drawing/2014/main" id="{332E3410-60F7-4E39-8123-91D569161913}"/>
              </a:ext>
            </a:extLst>
          </p:cNvPr>
          <p:cNvSpPr>
            <a:spLocks noGrp="1"/>
          </p:cNvSpPr>
          <p:nvPr>
            <p:ph type="body" sz="quarter" idx="156" hasCustomPrompt="1"/>
          </p:nvPr>
        </p:nvSpPr>
        <p:spPr>
          <a:xfrm>
            <a:off x="37800" y="3516879"/>
            <a:ext cx="1635436" cy="2285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29" name="Espace réservé du texte 21">
            <a:extLst>
              <a:ext uri="{FF2B5EF4-FFF2-40B4-BE49-F238E27FC236}">
                <a16:creationId xmlns:a16="http://schemas.microsoft.com/office/drawing/2014/main" id="{0B61EBBE-6D78-4BB9-AE46-CD766FFE2EF1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53976" y="3730796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38" name="Espace réservé du texte 5">
            <a:extLst>
              <a:ext uri="{FF2B5EF4-FFF2-40B4-BE49-F238E27FC236}">
                <a16:creationId xmlns:a16="http://schemas.microsoft.com/office/drawing/2014/main" id="{B265D09B-D6DA-4C65-BBFF-96EF797109CF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34373" y="4630428"/>
            <a:ext cx="1629308" cy="2276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39" name="Espace réservé du texte 21">
            <a:extLst>
              <a:ext uri="{FF2B5EF4-FFF2-40B4-BE49-F238E27FC236}">
                <a16:creationId xmlns:a16="http://schemas.microsoft.com/office/drawing/2014/main" id="{6E1BD1BB-E372-480B-A655-F26332BE11F0}"/>
              </a:ext>
            </a:extLst>
          </p:cNvPr>
          <p:cNvSpPr>
            <a:spLocks noGrp="1"/>
          </p:cNvSpPr>
          <p:nvPr>
            <p:ph type="body" sz="quarter" idx="159" hasCustomPrompt="1"/>
          </p:nvPr>
        </p:nvSpPr>
        <p:spPr>
          <a:xfrm>
            <a:off x="42776" y="485069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44" name="Espace réservé du texte 5">
            <a:extLst>
              <a:ext uri="{FF2B5EF4-FFF2-40B4-BE49-F238E27FC236}">
                <a16:creationId xmlns:a16="http://schemas.microsoft.com/office/drawing/2014/main" id="{A7772E6D-6669-433D-A06B-E630B7B1E17F}"/>
              </a:ext>
            </a:extLst>
          </p:cNvPr>
          <p:cNvSpPr>
            <a:spLocks noGrp="1"/>
          </p:cNvSpPr>
          <p:nvPr>
            <p:ph type="body" sz="quarter" idx="164" hasCustomPrompt="1"/>
          </p:nvPr>
        </p:nvSpPr>
        <p:spPr>
          <a:xfrm>
            <a:off x="32513" y="5745517"/>
            <a:ext cx="1615871" cy="2258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45" name="Espace réservé du texte 21">
            <a:extLst>
              <a:ext uri="{FF2B5EF4-FFF2-40B4-BE49-F238E27FC236}">
                <a16:creationId xmlns:a16="http://schemas.microsoft.com/office/drawing/2014/main" id="{1AC09E87-DB0D-420D-8D1F-A8077E9A694D}"/>
              </a:ext>
            </a:extLst>
          </p:cNvPr>
          <p:cNvSpPr>
            <a:spLocks noGrp="1"/>
          </p:cNvSpPr>
          <p:nvPr>
            <p:ph type="body" sz="quarter" idx="165" hasCustomPrompt="1"/>
          </p:nvPr>
        </p:nvSpPr>
        <p:spPr>
          <a:xfrm>
            <a:off x="53800" y="5959434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40" name="Espace réservé du texte 25">
            <a:extLst>
              <a:ext uri="{FF2B5EF4-FFF2-40B4-BE49-F238E27FC236}">
                <a16:creationId xmlns:a16="http://schemas.microsoft.com/office/drawing/2014/main" id="{537432AF-FF80-608E-BAA0-93F22CB98B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800" y="1005836"/>
            <a:ext cx="1602000" cy="28513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2" name="Espace réservé du texte 25">
            <a:extLst>
              <a:ext uri="{FF2B5EF4-FFF2-40B4-BE49-F238E27FC236}">
                <a16:creationId xmlns:a16="http://schemas.microsoft.com/office/drawing/2014/main" id="{06FB6875-7659-4430-60D6-CF878784677B}"/>
              </a:ext>
            </a:extLst>
          </p:cNvPr>
          <p:cNvSpPr>
            <a:spLocks noGrp="1"/>
          </p:cNvSpPr>
          <p:nvPr>
            <p:ph type="body" sz="quarter" idx="207" hasCustomPrompt="1"/>
          </p:nvPr>
        </p:nvSpPr>
        <p:spPr>
          <a:xfrm>
            <a:off x="3325780" y="1005836"/>
            <a:ext cx="1596910" cy="28513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3" name="Espace réservé du texte 25">
            <a:extLst>
              <a:ext uri="{FF2B5EF4-FFF2-40B4-BE49-F238E27FC236}">
                <a16:creationId xmlns:a16="http://schemas.microsoft.com/office/drawing/2014/main" id="{2E82DC7C-346C-4A67-C583-2370FAB596B6}"/>
              </a:ext>
            </a:extLst>
          </p:cNvPr>
          <p:cNvSpPr>
            <a:spLocks noGrp="1"/>
          </p:cNvSpPr>
          <p:nvPr>
            <p:ph type="body" sz="quarter" idx="208" hasCustomPrompt="1"/>
          </p:nvPr>
        </p:nvSpPr>
        <p:spPr>
          <a:xfrm>
            <a:off x="4966275" y="1005836"/>
            <a:ext cx="1608759" cy="28513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4" name="Espace réservé du texte 25">
            <a:extLst>
              <a:ext uri="{FF2B5EF4-FFF2-40B4-BE49-F238E27FC236}">
                <a16:creationId xmlns:a16="http://schemas.microsoft.com/office/drawing/2014/main" id="{E1382643-F24D-3FBA-C005-965C1B74D739}"/>
              </a:ext>
            </a:extLst>
          </p:cNvPr>
          <p:cNvSpPr>
            <a:spLocks noGrp="1"/>
          </p:cNvSpPr>
          <p:nvPr>
            <p:ph type="body" sz="quarter" idx="209" hasCustomPrompt="1"/>
          </p:nvPr>
        </p:nvSpPr>
        <p:spPr>
          <a:xfrm>
            <a:off x="6600211" y="1005837"/>
            <a:ext cx="1593777" cy="28513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5" name="Espace réservé du texte 25">
            <a:extLst>
              <a:ext uri="{FF2B5EF4-FFF2-40B4-BE49-F238E27FC236}">
                <a16:creationId xmlns:a16="http://schemas.microsoft.com/office/drawing/2014/main" id="{C4D2797C-1622-DFEE-4F95-D85729256C62}"/>
              </a:ext>
            </a:extLst>
          </p:cNvPr>
          <p:cNvSpPr>
            <a:spLocks noGrp="1"/>
          </p:cNvSpPr>
          <p:nvPr>
            <p:ph type="body" sz="quarter" idx="210" hasCustomPrompt="1"/>
          </p:nvPr>
        </p:nvSpPr>
        <p:spPr>
          <a:xfrm>
            <a:off x="8237573" y="1006616"/>
            <a:ext cx="1602000" cy="28513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A4ED9559-26D5-F563-69EB-5319C6CB61A7}"/>
              </a:ext>
            </a:extLst>
          </p:cNvPr>
          <p:cNvGrpSpPr/>
          <p:nvPr userDrawn="1"/>
        </p:nvGrpSpPr>
        <p:grpSpPr>
          <a:xfrm>
            <a:off x="1685933" y="1293585"/>
            <a:ext cx="1611436" cy="5524296"/>
            <a:chOff x="159220" y="1522080"/>
            <a:chExt cx="1821818" cy="5396338"/>
          </a:xfrm>
          <a:solidFill>
            <a:srgbClr val="FFFFFE">
              <a:alpha val="69804"/>
            </a:srgbClr>
          </a:solidFill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AB58D5D-AE27-EBE8-DDDD-9665CD18B537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FEFD6D3-E71E-C9FF-4DBC-3469CC708CB6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15EDCC3D-958A-7DD0-1298-C4A57555FC33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993022D-4C53-01D8-3289-CAA07231719C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AD48AD3-8A9C-F483-981A-F039C607AC2C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52" name="Espace réservé du texte 5">
            <a:extLst>
              <a:ext uri="{FF2B5EF4-FFF2-40B4-BE49-F238E27FC236}">
                <a16:creationId xmlns:a16="http://schemas.microsoft.com/office/drawing/2014/main" id="{28B94D70-3C5F-E777-5408-D33C48A51077}"/>
              </a:ext>
            </a:extLst>
          </p:cNvPr>
          <p:cNvSpPr>
            <a:spLocks noGrp="1"/>
          </p:cNvSpPr>
          <p:nvPr>
            <p:ph type="body" sz="quarter" idx="211" hasCustomPrompt="1"/>
          </p:nvPr>
        </p:nvSpPr>
        <p:spPr>
          <a:xfrm>
            <a:off x="1698302" y="1302967"/>
            <a:ext cx="1600553" cy="1958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54" name="Espace réservé du texte 21">
            <a:extLst>
              <a:ext uri="{FF2B5EF4-FFF2-40B4-BE49-F238E27FC236}">
                <a16:creationId xmlns:a16="http://schemas.microsoft.com/office/drawing/2014/main" id="{6470012F-1955-DDCE-12EC-04EFBD3E4AAB}"/>
              </a:ext>
            </a:extLst>
          </p:cNvPr>
          <p:cNvSpPr>
            <a:spLocks noGrp="1"/>
          </p:cNvSpPr>
          <p:nvPr>
            <p:ph type="body" sz="quarter" idx="212" hasCustomPrompt="1"/>
          </p:nvPr>
        </p:nvSpPr>
        <p:spPr>
          <a:xfrm>
            <a:off x="1709503" y="1516884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55" name="Espace réservé du texte 5">
            <a:extLst>
              <a:ext uri="{FF2B5EF4-FFF2-40B4-BE49-F238E27FC236}">
                <a16:creationId xmlns:a16="http://schemas.microsoft.com/office/drawing/2014/main" id="{A46E4A95-8178-634E-53FD-1E14EB158AA2}"/>
              </a:ext>
            </a:extLst>
          </p:cNvPr>
          <p:cNvSpPr>
            <a:spLocks noGrp="1"/>
          </p:cNvSpPr>
          <p:nvPr>
            <p:ph type="body" sz="quarter" idx="213" hasCustomPrompt="1"/>
          </p:nvPr>
        </p:nvSpPr>
        <p:spPr>
          <a:xfrm>
            <a:off x="1709327" y="2412711"/>
            <a:ext cx="1594584" cy="22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56" name="Espace réservé du texte 21">
            <a:extLst>
              <a:ext uri="{FF2B5EF4-FFF2-40B4-BE49-F238E27FC236}">
                <a16:creationId xmlns:a16="http://schemas.microsoft.com/office/drawing/2014/main" id="{6E3879D0-BE39-E4C1-8321-68F8DE711A53}"/>
              </a:ext>
            </a:extLst>
          </p:cNvPr>
          <p:cNvSpPr>
            <a:spLocks noGrp="1"/>
          </p:cNvSpPr>
          <p:nvPr>
            <p:ph type="body" sz="quarter" idx="214" hasCustomPrompt="1"/>
          </p:nvPr>
        </p:nvSpPr>
        <p:spPr>
          <a:xfrm>
            <a:off x="1709503" y="2627899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57" name="Espace réservé du texte 5">
            <a:extLst>
              <a:ext uri="{FF2B5EF4-FFF2-40B4-BE49-F238E27FC236}">
                <a16:creationId xmlns:a16="http://schemas.microsoft.com/office/drawing/2014/main" id="{D998549F-6A03-A637-681C-05D548944540}"/>
              </a:ext>
            </a:extLst>
          </p:cNvPr>
          <p:cNvSpPr>
            <a:spLocks noGrp="1"/>
          </p:cNvSpPr>
          <p:nvPr>
            <p:ph type="body" sz="quarter" idx="215" hasCustomPrompt="1"/>
          </p:nvPr>
        </p:nvSpPr>
        <p:spPr>
          <a:xfrm>
            <a:off x="1693327" y="3526261"/>
            <a:ext cx="1635436" cy="2285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58" name="Espace réservé du texte 21">
            <a:extLst>
              <a:ext uri="{FF2B5EF4-FFF2-40B4-BE49-F238E27FC236}">
                <a16:creationId xmlns:a16="http://schemas.microsoft.com/office/drawing/2014/main" id="{6AE3E28D-B488-940B-C2C0-3CA234CC98CB}"/>
              </a:ext>
            </a:extLst>
          </p:cNvPr>
          <p:cNvSpPr>
            <a:spLocks noGrp="1"/>
          </p:cNvSpPr>
          <p:nvPr>
            <p:ph type="body" sz="quarter" idx="216" hasCustomPrompt="1"/>
          </p:nvPr>
        </p:nvSpPr>
        <p:spPr>
          <a:xfrm>
            <a:off x="1709503" y="3740178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60" name="Espace réservé du texte 5">
            <a:extLst>
              <a:ext uri="{FF2B5EF4-FFF2-40B4-BE49-F238E27FC236}">
                <a16:creationId xmlns:a16="http://schemas.microsoft.com/office/drawing/2014/main" id="{D5B51F9E-E3B7-A5A5-C95D-289DCFFAA13E}"/>
              </a:ext>
            </a:extLst>
          </p:cNvPr>
          <p:cNvSpPr>
            <a:spLocks noGrp="1"/>
          </p:cNvSpPr>
          <p:nvPr>
            <p:ph type="body" sz="quarter" idx="217" hasCustomPrompt="1"/>
          </p:nvPr>
        </p:nvSpPr>
        <p:spPr>
          <a:xfrm>
            <a:off x="1689900" y="4639810"/>
            <a:ext cx="1629308" cy="2276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61" name="Espace réservé du texte 21">
            <a:extLst>
              <a:ext uri="{FF2B5EF4-FFF2-40B4-BE49-F238E27FC236}">
                <a16:creationId xmlns:a16="http://schemas.microsoft.com/office/drawing/2014/main" id="{6CAFF54A-B299-466E-95B1-76F91E4810BC}"/>
              </a:ext>
            </a:extLst>
          </p:cNvPr>
          <p:cNvSpPr>
            <a:spLocks noGrp="1"/>
          </p:cNvSpPr>
          <p:nvPr>
            <p:ph type="body" sz="quarter" idx="218" hasCustomPrompt="1"/>
          </p:nvPr>
        </p:nvSpPr>
        <p:spPr>
          <a:xfrm>
            <a:off x="1698303" y="4860077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62" name="Espace réservé du texte 5">
            <a:extLst>
              <a:ext uri="{FF2B5EF4-FFF2-40B4-BE49-F238E27FC236}">
                <a16:creationId xmlns:a16="http://schemas.microsoft.com/office/drawing/2014/main" id="{86CCDED4-88C8-80A8-8A77-3DE711038AF8}"/>
              </a:ext>
            </a:extLst>
          </p:cNvPr>
          <p:cNvSpPr>
            <a:spLocks noGrp="1"/>
          </p:cNvSpPr>
          <p:nvPr>
            <p:ph type="body" sz="quarter" idx="219" hasCustomPrompt="1"/>
          </p:nvPr>
        </p:nvSpPr>
        <p:spPr>
          <a:xfrm>
            <a:off x="1688040" y="5754899"/>
            <a:ext cx="1615871" cy="2258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63" name="Espace réservé du texte 21">
            <a:extLst>
              <a:ext uri="{FF2B5EF4-FFF2-40B4-BE49-F238E27FC236}">
                <a16:creationId xmlns:a16="http://schemas.microsoft.com/office/drawing/2014/main" id="{9EBEA2FA-D432-3C9A-991C-CE62F7398BD8}"/>
              </a:ext>
            </a:extLst>
          </p:cNvPr>
          <p:cNvSpPr>
            <a:spLocks noGrp="1"/>
          </p:cNvSpPr>
          <p:nvPr>
            <p:ph type="body" sz="quarter" idx="220" hasCustomPrompt="1"/>
          </p:nvPr>
        </p:nvSpPr>
        <p:spPr>
          <a:xfrm>
            <a:off x="1709327" y="5968816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64" name="Espace réservé du texte 5">
            <a:extLst>
              <a:ext uri="{FF2B5EF4-FFF2-40B4-BE49-F238E27FC236}">
                <a16:creationId xmlns:a16="http://schemas.microsoft.com/office/drawing/2014/main" id="{D32173CE-D7C7-63A6-675D-9F7047C42598}"/>
              </a:ext>
            </a:extLst>
          </p:cNvPr>
          <p:cNvSpPr>
            <a:spLocks noGrp="1"/>
          </p:cNvSpPr>
          <p:nvPr>
            <p:ph type="body" sz="quarter" idx="221" hasCustomPrompt="1"/>
          </p:nvPr>
        </p:nvSpPr>
        <p:spPr>
          <a:xfrm>
            <a:off x="3319960" y="1319984"/>
            <a:ext cx="1600553" cy="1958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65" name="Espace réservé du texte 21">
            <a:extLst>
              <a:ext uri="{FF2B5EF4-FFF2-40B4-BE49-F238E27FC236}">
                <a16:creationId xmlns:a16="http://schemas.microsoft.com/office/drawing/2014/main" id="{5F46979C-F5D3-E99C-E928-9D3D84FA0D33}"/>
              </a:ext>
            </a:extLst>
          </p:cNvPr>
          <p:cNvSpPr>
            <a:spLocks noGrp="1"/>
          </p:cNvSpPr>
          <p:nvPr>
            <p:ph type="body" sz="quarter" idx="222" hasCustomPrompt="1"/>
          </p:nvPr>
        </p:nvSpPr>
        <p:spPr>
          <a:xfrm>
            <a:off x="3331161" y="1533901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66" name="Espace réservé du texte 5">
            <a:extLst>
              <a:ext uri="{FF2B5EF4-FFF2-40B4-BE49-F238E27FC236}">
                <a16:creationId xmlns:a16="http://schemas.microsoft.com/office/drawing/2014/main" id="{64681A96-A98B-5351-13D7-E423D00D246E}"/>
              </a:ext>
            </a:extLst>
          </p:cNvPr>
          <p:cNvSpPr>
            <a:spLocks noGrp="1"/>
          </p:cNvSpPr>
          <p:nvPr>
            <p:ph type="body" sz="quarter" idx="223" hasCustomPrompt="1"/>
          </p:nvPr>
        </p:nvSpPr>
        <p:spPr>
          <a:xfrm>
            <a:off x="3330985" y="2429728"/>
            <a:ext cx="1594584" cy="22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67" name="Espace réservé du texte 21">
            <a:extLst>
              <a:ext uri="{FF2B5EF4-FFF2-40B4-BE49-F238E27FC236}">
                <a16:creationId xmlns:a16="http://schemas.microsoft.com/office/drawing/2014/main" id="{1DBE3E3E-BA72-A38D-03EC-01FAC2F9342A}"/>
              </a:ext>
            </a:extLst>
          </p:cNvPr>
          <p:cNvSpPr>
            <a:spLocks noGrp="1"/>
          </p:cNvSpPr>
          <p:nvPr>
            <p:ph type="body" sz="quarter" idx="224" hasCustomPrompt="1"/>
          </p:nvPr>
        </p:nvSpPr>
        <p:spPr>
          <a:xfrm>
            <a:off x="3331161" y="2644916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68" name="Espace réservé du texte 5">
            <a:extLst>
              <a:ext uri="{FF2B5EF4-FFF2-40B4-BE49-F238E27FC236}">
                <a16:creationId xmlns:a16="http://schemas.microsoft.com/office/drawing/2014/main" id="{AFFA35D3-AD4C-EEFB-4F6E-E6A43FA81504}"/>
              </a:ext>
            </a:extLst>
          </p:cNvPr>
          <p:cNvSpPr>
            <a:spLocks noGrp="1"/>
          </p:cNvSpPr>
          <p:nvPr>
            <p:ph type="body" sz="quarter" idx="225" hasCustomPrompt="1"/>
          </p:nvPr>
        </p:nvSpPr>
        <p:spPr>
          <a:xfrm>
            <a:off x="3314985" y="3543278"/>
            <a:ext cx="1635436" cy="2285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69" name="Espace réservé du texte 21">
            <a:extLst>
              <a:ext uri="{FF2B5EF4-FFF2-40B4-BE49-F238E27FC236}">
                <a16:creationId xmlns:a16="http://schemas.microsoft.com/office/drawing/2014/main" id="{040528D9-96A1-1E9F-C0A2-7D7F0EAA46AC}"/>
              </a:ext>
            </a:extLst>
          </p:cNvPr>
          <p:cNvSpPr>
            <a:spLocks noGrp="1"/>
          </p:cNvSpPr>
          <p:nvPr>
            <p:ph type="body" sz="quarter" idx="226" hasCustomPrompt="1"/>
          </p:nvPr>
        </p:nvSpPr>
        <p:spPr>
          <a:xfrm>
            <a:off x="3331161" y="375719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70" name="Espace réservé du texte 5">
            <a:extLst>
              <a:ext uri="{FF2B5EF4-FFF2-40B4-BE49-F238E27FC236}">
                <a16:creationId xmlns:a16="http://schemas.microsoft.com/office/drawing/2014/main" id="{F7C77760-6379-AA11-A716-E3C4B0D3B46B}"/>
              </a:ext>
            </a:extLst>
          </p:cNvPr>
          <p:cNvSpPr>
            <a:spLocks noGrp="1"/>
          </p:cNvSpPr>
          <p:nvPr>
            <p:ph type="body" sz="quarter" idx="227" hasCustomPrompt="1"/>
          </p:nvPr>
        </p:nvSpPr>
        <p:spPr>
          <a:xfrm>
            <a:off x="3311558" y="4656827"/>
            <a:ext cx="1629308" cy="2276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71" name="Espace réservé du texte 21">
            <a:extLst>
              <a:ext uri="{FF2B5EF4-FFF2-40B4-BE49-F238E27FC236}">
                <a16:creationId xmlns:a16="http://schemas.microsoft.com/office/drawing/2014/main" id="{E3C36840-F986-3E97-F005-D8D9075C2B83}"/>
              </a:ext>
            </a:extLst>
          </p:cNvPr>
          <p:cNvSpPr>
            <a:spLocks noGrp="1"/>
          </p:cNvSpPr>
          <p:nvPr>
            <p:ph type="body" sz="quarter" idx="228" hasCustomPrompt="1"/>
          </p:nvPr>
        </p:nvSpPr>
        <p:spPr>
          <a:xfrm>
            <a:off x="3319961" y="4877094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72" name="Espace réservé du texte 5">
            <a:extLst>
              <a:ext uri="{FF2B5EF4-FFF2-40B4-BE49-F238E27FC236}">
                <a16:creationId xmlns:a16="http://schemas.microsoft.com/office/drawing/2014/main" id="{3FEF6E1B-CE53-B31F-EE37-84DB94560F13}"/>
              </a:ext>
            </a:extLst>
          </p:cNvPr>
          <p:cNvSpPr>
            <a:spLocks noGrp="1"/>
          </p:cNvSpPr>
          <p:nvPr>
            <p:ph type="body" sz="quarter" idx="229" hasCustomPrompt="1"/>
          </p:nvPr>
        </p:nvSpPr>
        <p:spPr>
          <a:xfrm>
            <a:off x="3309698" y="5771916"/>
            <a:ext cx="1615871" cy="2258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73" name="Espace réservé du texte 21">
            <a:extLst>
              <a:ext uri="{FF2B5EF4-FFF2-40B4-BE49-F238E27FC236}">
                <a16:creationId xmlns:a16="http://schemas.microsoft.com/office/drawing/2014/main" id="{53D29792-761C-AE1D-E07E-EF2369D16FCB}"/>
              </a:ext>
            </a:extLst>
          </p:cNvPr>
          <p:cNvSpPr>
            <a:spLocks noGrp="1"/>
          </p:cNvSpPr>
          <p:nvPr>
            <p:ph type="body" sz="quarter" idx="230" hasCustomPrompt="1"/>
          </p:nvPr>
        </p:nvSpPr>
        <p:spPr>
          <a:xfrm>
            <a:off x="3330985" y="5985833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74" name="Espace réservé du texte 5">
            <a:extLst>
              <a:ext uri="{FF2B5EF4-FFF2-40B4-BE49-F238E27FC236}">
                <a16:creationId xmlns:a16="http://schemas.microsoft.com/office/drawing/2014/main" id="{9A9ECEDF-022F-831B-426C-5876CE05594D}"/>
              </a:ext>
            </a:extLst>
          </p:cNvPr>
          <p:cNvSpPr>
            <a:spLocks noGrp="1"/>
          </p:cNvSpPr>
          <p:nvPr>
            <p:ph type="body" sz="quarter" idx="231" hasCustomPrompt="1"/>
          </p:nvPr>
        </p:nvSpPr>
        <p:spPr>
          <a:xfrm>
            <a:off x="4974152" y="1312348"/>
            <a:ext cx="1600553" cy="1958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75" name="Espace réservé du texte 21">
            <a:extLst>
              <a:ext uri="{FF2B5EF4-FFF2-40B4-BE49-F238E27FC236}">
                <a16:creationId xmlns:a16="http://schemas.microsoft.com/office/drawing/2014/main" id="{4DF2C99B-E350-0959-8D6F-4FECA2A6E4F8}"/>
              </a:ext>
            </a:extLst>
          </p:cNvPr>
          <p:cNvSpPr>
            <a:spLocks noGrp="1"/>
          </p:cNvSpPr>
          <p:nvPr>
            <p:ph type="body" sz="quarter" idx="232" hasCustomPrompt="1"/>
          </p:nvPr>
        </p:nvSpPr>
        <p:spPr>
          <a:xfrm>
            <a:off x="4985353" y="152626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76" name="Espace réservé du texte 5">
            <a:extLst>
              <a:ext uri="{FF2B5EF4-FFF2-40B4-BE49-F238E27FC236}">
                <a16:creationId xmlns:a16="http://schemas.microsoft.com/office/drawing/2014/main" id="{A9529F48-E57B-CB45-7791-0BC9E70DF5A3}"/>
              </a:ext>
            </a:extLst>
          </p:cNvPr>
          <p:cNvSpPr>
            <a:spLocks noGrp="1"/>
          </p:cNvSpPr>
          <p:nvPr>
            <p:ph type="body" sz="quarter" idx="233" hasCustomPrompt="1"/>
          </p:nvPr>
        </p:nvSpPr>
        <p:spPr>
          <a:xfrm>
            <a:off x="4985177" y="2422092"/>
            <a:ext cx="1594584" cy="22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77" name="Espace réservé du texte 21">
            <a:extLst>
              <a:ext uri="{FF2B5EF4-FFF2-40B4-BE49-F238E27FC236}">
                <a16:creationId xmlns:a16="http://schemas.microsoft.com/office/drawing/2014/main" id="{ECA61664-117E-A597-C856-2D8F78474B45}"/>
              </a:ext>
            </a:extLst>
          </p:cNvPr>
          <p:cNvSpPr>
            <a:spLocks noGrp="1"/>
          </p:cNvSpPr>
          <p:nvPr>
            <p:ph type="body" sz="quarter" idx="234" hasCustomPrompt="1"/>
          </p:nvPr>
        </p:nvSpPr>
        <p:spPr>
          <a:xfrm>
            <a:off x="4985353" y="2637280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78" name="Espace réservé du texte 5">
            <a:extLst>
              <a:ext uri="{FF2B5EF4-FFF2-40B4-BE49-F238E27FC236}">
                <a16:creationId xmlns:a16="http://schemas.microsoft.com/office/drawing/2014/main" id="{9FFCFE69-FB5B-F0F3-614D-A45EF1E3E8A9}"/>
              </a:ext>
            </a:extLst>
          </p:cNvPr>
          <p:cNvSpPr>
            <a:spLocks noGrp="1"/>
          </p:cNvSpPr>
          <p:nvPr>
            <p:ph type="body" sz="quarter" idx="235" hasCustomPrompt="1"/>
          </p:nvPr>
        </p:nvSpPr>
        <p:spPr>
          <a:xfrm>
            <a:off x="4969177" y="3535642"/>
            <a:ext cx="1635436" cy="2285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79" name="Espace réservé du texte 21">
            <a:extLst>
              <a:ext uri="{FF2B5EF4-FFF2-40B4-BE49-F238E27FC236}">
                <a16:creationId xmlns:a16="http://schemas.microsoft.com/office/drawing/2014/main" id="{86DAE504-DF88-63E1-0581-82DCCC502FC6}"/>
              </a:ext>
            </a:extLst>
          </p:cNvPr>
          <p:cNvSpPr>
            <a:spLocks noGrp="1"/>
          </p:cNvSpPr>
          <p:nvPr>
            <p:ph type="body" sz="quarter" idx="236" hasCustomPrompt="1"/>
          </p:nvPr>
        </p:nvSpPr>
        <p:spPr>
          <a:xfrm>
            <a:off x="4985353" y="3749559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80" name="Espace réservé du texte 5">
            <a:extLst>
              <a:ext uri="{FF2B5EF4-FFF2-40B4-BE49-F238E27FC236}">
                <a16:creationId xmlns:a16="http://schemas.microsoft.com/office/drawing/2014/main" id="{5C306C9D-FAE0-5624-3779-6437D9553F16}"/>
              </a:ext>
            </a:extLst>
          </p:cNvPr>
          <p:cNvSpPr>
            <a:spLocks noGrp="1"/>
          </p:cNvSpPr>
          <p:nvPr>
            <p:ph type="body" sz="quarter" idx="237" hasCustomPrompt="1"/>
          </p:nvPr>
        </p:nvSpPr>
        <p:spPr>
          <a:xfrm>
            <a:off x="4965750" y="4649191"/>
            <a:ext cx="1629308" cy="2276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81" name="Espace réservé du texte 21">
            <a:extLst>
              <a:ext uri="{FF2B5EF4-FFF2-40B4-BE49-F238E27FC236}">
                <a16:creationId xmlns:a16="http://schemas.microsoft.com/office/drawing/2014/main" id="{B770E547-40F2-5013-6E21-751C8E5AE976}"/>
              </a:ext>
            </a:extLst>
          </p:cNvPr>
          <p:cNvSpPr>
            <a:spLocks noGrp="1"/>
          </p:cNvSpPr>
          <p:nvPr>
            <p:ph type="body" sz="quarter" idx="238" hasCustomPrompt="1"/>
          </p:nvPr>
        </p:nvSpPr>
        <p:spPr>
          <a:xfrm>
            <a:off x="4974153" y="4869458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82" name="Espace réservé du texte 5">
            <a:extLst>
              <a:ext uri="{FF2B5EF4-FFF2-40B4-BE49-F238E27FC236}">
                <a16:creationId xmlns:a16="http://schemas.microsoft.com/office/drawing/2014/main" id="{07306B80-4586-947D-6263-67CD7C218E69}"/>
              </a:ext>
            </a:extLst>
          </p:cNvPr>
          <p:cNvSpPr>
            <a:spLocks noGrp="1"/>
          </p:cNvSpPr>
          <p:nvPr>
            <p:ph type="body" sz="quarter" idx="239" hasCustomPrompt="1"/>
          </p:nvPr>
        </p:nvSpPr>
        <p:spPr>
          <a:xfrm>
            <a:off x="4963890" y="5764280"/>
            <a:ext cx="1615871" cy="2258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83" name="Espace réservé du texte 21">
            <a:extLst>
              <a:ext uri="{FF2B5EF4-FFF2-40B4-BE49-F238E27FC236}">
                <a16:creationId xmlns:a16="http://schemas.microsoft.com/office/drawing/2014/main" id="{38E6F0B2-232B-0838-0B68-EA08E7F7CBA3}"/>
              </a:ext>
            </a:extLst>
          </p:cNvPr>
          <p:cNvSpPr>
            <a:spLocks noGrp="1"/>
          </p:cNvSpPr>
          <p:nvPr>
            <p:ph type="body" sz="quarter" idx="240" hasCustomPrompt="1"/>
          </p:nvPr>
        </p:nvSpPr>
        <p:spPr>
          <a:xfrm>
            <a:off x="4985177" y="5978197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84" name="Espace réservé du texte 5">
            <a:extLst>
              <a:ext uri="{FF2B5EF4-FFF2-40B4-BE49-F238E27FC236}">
                <a16:creationId xmlns:a16="http://schemas.microsoft.com/office/drawing/2014/main" id="{FD3FA53D-5B9C-AFC7-DE76-DAB568DCDF9F}"/>
              </a:ext>
            </a:extLst>
          </p:cNvPr>
          <p:cNvSpPr>
            <a:spLocks noGrp="1"/>
          </p:cNvSpPr>
          <p:nvPr>
            <p:ph type="body" sz="quarter" idx="241" hasCustomPrompt="1"/>
          </p:nvPr>
        </p:nvSpPr>
        <p:spPr>
          <a:xfrm>
            <a:off x="6603553" y="1293585"/>
            <a:ext cx="1600553" cy="1958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85" name="Espace réservé du texte 21">
            <a:extLst>
              <a:ext uri="{FF2B5EF4-FFF2-40B4-BE49-F238E27FC236}">
                <a16:creationId xmlns:a16="http://schemas.microsoft.com/office/drawing/2014/main" id="{4CEBFFF7-D3FE-19DF-4F07-68B415D16790}"/>
              </a:ext>
            </a:extLst>
          </p:cNvPr>
          <p:cNvSpPr>
            <a:spLocks noGrp="1"/>
          </p:cNvSpPr>
          <p:nvPr>
            <p:ph type="body" sz="quarter" idx="242" hasCustomPrompt="1"/>
          </p:nvPr>
        </p:nvSpPr>
        <p:spPr>
          <a:xfrm>
            <a:off x="6614754" y="1507502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86" name="Espace réservé du texte 5">
            <a:extLst>
              <a:ext uri="{FF2B5EF4-FFF2-40B4-BE49-F238E27FC236}">
                <a16:creationId xmlns:a16="http://schemas.microsoft.com/office/drawing/2014/main" id="{AFA961A7-2306-2E90-2563-B79FEFDA9E50}"/>
              </a:ext>
            </a:extLst>
          </p:cNvPr>
          <p:cNvSpPr>
            <a:spLocks noGrp="1"/>
          </p:cNvSpPr>
          <p:nvPr>
            <p:ph type="body" sz="quarter" idx="243" hasCustomPrompt="1"/>
          </p:nvPr>
        </p:nvSpPr>
        <p:spPr>
          <a:xfrm>
            <a:off x="6614578" y="2403329"/>
            <a:ext cx="1594584" cy="22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87" name="Espace réservé du texte 21">
            <a:extLst>
              <a:ext uri="{FF2B5EF4-FFF2-40B4-BE49-F238E27FC236}">
                <a16:creationId xmlns:a16="http://schemas.microsoft.com/office/drawing/2014/main" id="{16A69D43-4F30-1673-009E-FCE521DA19C1}"/>
              </a:ext>
            </a:extLst>
          </p:cNvPr>
          <p:cNvSpPr>
            <a:spLocks noGrp="1"/>
          </p:cNvSpPr>
          <p:nvPr>
            <p:ph type="body" sz="quarter" idx="244" hasCustomPrompt="1"/>
          </p:nvPr>
        </p:nvSpPr>
        <p:spPr>
          <a:xfrm>
            <a:off x="6614754" y="2618517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88" name="Espace réservé du texte 5">
            <a:extLst>
              <a:ext uri="{FF2B5EF4-FFF2-40B4-BE49-F238E27FC236}">
                <a16:creationId xmlns:a16="http://schemas.microsoft.com/office/drawing/2014/main" id="{1744DA1E-4860-21FA-DA7C-239CEF0A410D}"/>
              </a:ext>
            </a:extLst>
          </p:cNvPr>
          <p:cNvSpPr>
            <a:spLocks noGrp="1"/>
          </p:cNvSpPr>
          <p:nvPr>
            <p:ph type="body" sz="quarter" idx="245" hasCustomPrompt="1"/>
          </p:nvPr>
        </p:nvSpPr>
        <p:spPr>
          <a:xfrm>
            <a:off x="6598578" y="3516879"/>
            <a:ext cx="1635436" cy="2285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89" name="Espace réservé du texte 21">
            <a:extLst>
              <a:ext uri="{FF2B5EF4-FFF2-40B4-BE49-F238E27FC236}">
                <a16:creationId xmlns:a16="http://schemas.microsoft.com/office/drawing/2014/main" id="{5CE0EA17-F4F7-62EE-C78F-F63D6205130A}"/>
              </a:ext>
            </a:extLst>
          </p:cNvPr>
          <p:cNvSpPr>
            <a:spLocks noGrp="1"/>
          </p:cNvSpPr>
          <p:nvPr>
            <p:ph type="body" sz="quarter" idx="246" hasCustomPrompt="1"/>
          </p:nvPr>
        </p:nvSpPr>
        <p:spPr>
          <a:xfrm>
            <a:off x="6614754" y="3730796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90" name="Espace réservé du texte 5">
            <a:extLst>
              <a:ext uri="{FF2B5EF4-FFF2-40B4-BE49-F238E27FC236}">
                <a16:creationId xmlns:a16="http://schemas.microsoft.com/office/drawing/2014/main" id="{AD75D7E0-EF66-6AF4-2578-5CD5EB26F2A6}"/>
              </a:ext>
            </a:extLst>
          </p:cNvPr>
          <p:cNvSpPr>
            <a:spLocks noGrp="1"/>
          </p:cNvSpPr>
          <p:nvPr>
            <p:ph type="body" sz="quarter" idx="247" hasCustomPrompt="1"/>
          </p:nvPr>
        </p:nvSpPr>
        <p:spPr>
          <a:xfrm>
            <a:off x="6595151" y="4630428"/>
            <a:ext cx="1629308" cy="2276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91" name="Espace réservé du texte 21">
            <a:extLst>
              <a:ext uri="{FF2B5EF4-FFF2-40B4-BE49-F238E27FC236}">
                <a16:creationId xmlns:a16="http://schemas.microsoft.com/office/drawing/2014/main" id="{0278A84A-12DE-0CB1-E3C1-0596DAD0B6D0}"/>
              </a:ext>
            </a:extLst>
          </p:cNvPr>
          <p:cNvSpPr>
            <a:spLocks noGrp="1"/>
          </p:cNvSpPr>
          <p:nvPr>
            <p:ph type="body" sz="quarter" idx="248" hasCustomPrompt="1"/>
          </p:nvPr>
        </p:nvSpPr>
        <p:spPr>
          <a:xfrm>
            <a:off x="6603554" y="485069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92" name="Espace réservé du texte 5">
            <a:extLst>
              <a:ext uri="{FF2B5EF4-FFF2-40B4-BE49-F238E27FC236}">
                <a16:creationId xmlns:a16="http://schemas.microsoft.com/office/drawing/2014/main" id="{8FBBF878-4B14-EFF5-015F-074C4CB66750}"/>
              </a:ext>
            </a:extLst>
          </p:cNvPr>
          <p:cNvSpPr>
            <a:spLocks noGrp="1"/>
          </p:cNvSpPr>
          <p:nvPr>
            <p:ph type="body" sz="quarter" idx="249" hasCustomPrompt="1"/>
          </p:nvPr>
        </p:nvSpPr>
        <p:spPr>
          <a:xfrm>
            <a:off x="6593291" y="5745517"/>
            <a:ext cx="1615871" cy="2258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93" name="Espace réservé du texte 21">
            <a:extLst>
              <a:ext uri="{FF2B5EF4-FFF2-40B4-BE49-F238E27FC236}">
                <a16:creationId xmlns:a16="http://schemas.microsoft.com/office/drawing/2014/main" id="{B6E7A729-108E-C815-7718-EA398303A3B1}"/>
              </a:ext>
            </a:extLst>
          </p:cNvPr>
          <p:cNvSpPr>
            <a:spLocks noGrp="1"/>
          </p:cNvSpPr>
          <p:nvPr>
            <p:ph type="body" sz="quarter" idx="250" hasCustomPrompt="1"/>
          </p:nvPr>
        </p:nvSpPr>
        <p:spPr>
          <a:xfrm>
            <a:off x="6614578" y="5959434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94" name="Espace réservé du texte 5">
            <a:extLst>
              <a:ext uri="{FF2B5EF4-FFF2-40B4-BE49-F238E27FC236}">
                <a16:creationId xmlns:a16="http://schemas.microsoft.com/office/drawing/2014/main" id="{A0ED22F0-0AA7-FD11-28BE-B5218AE90E7F}"/>
              </a:ext>
            </a:extLst>
          </p:cNvPr>
          <p:cNvSpPr>
            <a:spLocks noGrp="1"/>
          </p:cNvSpPr>
          <p:nvPr>
            <p:ph type="body" sz="quarter" idx="251" hasCustomPrompt="1"/>
          </p:nvPr>
        </p:nvSpPr>
        <p:spPr>
          <a:xfrm>
            <a:off x="8250889" y="1312333"/>
            <a:ext cx="1600553" cy="1958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95" name="Espace réservé du texte 21">
            <a:extLst>
              <a:ext uri="{FF2B5EF4-FFF2-40B4-BE49-F238E27FC236}">
                <a16:creationId xmlns:a16="http://schemas.microsoft.com/office/drawing/2014/main" id="{0BEA2FF2-9066-F2A5-27F2-CB03DFE5CE9A}"/>
              </a:ext>
            </a:extLst>
          </p:cNvPr>
          <p:cNvSpPr>
            <a:spLocks noGrp="1"/>
          </p:cNvSpPr>
          <p:nvPr>
            <p:ph type="body" sz="quarter" idx="252" hasCustomPrompt="1"/>
          </p:nvPr>
        </p:nvSpPr>
        <p:spPr>
          <a:xfrm>
            <a:off x="8262090" y="1526250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96" name="Espace réservé du texte 5">
            <a:extLst>
              <a:ext uri="{FF2B5EF4-FFF2-40B4-BE49-F238E27FC236}">
                <a16:creationId xmlns:a16="http://schemas.microsoft.com/office/drawing/2014/main" id="{F23DD17F-8815-6FA3-8F4B-18A83802D564}"/>
              </a:ext>
            </a:extLst>
          </p:cNvPr>
          <p:cNvSpPr>
            <a:spLocks noGrp="1"/>
          </p:cNvSpPr>
          <p:nvPr>
            <p:ph type="body" sz="quarter" idx="253" hasCustomPrompt="1"/>
          </p:nvPr>
        </p:nvSpPr>
        <p:spPr>
          <a:xfrm>
            <a:off x="8261914" y="2422077"/>
            <a:ext cx="1594584" cy="22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97" name="Espace réservé du texte 21">
            <a:extLst>
              <a:ext uri="{FF2B5EF4-FFF2-40B4-BE49-F238E27FC236}">
                <a16:creationId xmlns:a16="http://schemas.microsoft.com/office/drawing/2014/main" id="{506884F0-FF55-5B73-0791-336DCFA1EB1A}"/>
              </a:ext>
            </a:extLst>
          </p:cNvPr>
          <p:cNvSpPr>
            <a:spLocks noGrp="1"/>
          </p:cNvSpPr>
          <p:nvPr>
            <p:ph type="body" sz="quarter" idx="254" hasCustomPrompt="1"/>
          </p:nvPr>
        </p:nvSpPr>
        <p:spPr>
          <a:xfrm>
            <a:off x="8262090" y="263726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98" name="Espace réservé du texte 5">
            <a:extLst>
              <a:ext uri="{FF2B5EF4-FFF2-40B4-BE49-F238E27FC236}">
                <a16:creationId xmlns:a16="http://schemas.microsoft.com/office/drawing/2014/main" id="{DFBD3708-5CE6-8C65-A86D-DE50DEDF9745}"/>
              </a:ext>
            </a:extLst>
          </p:cNvPr>
          <p:cNvSpPr>
            <a:spLocks noGrp="1"/>
          </p:cNvSpPr>
          <p:nvPr>
            <p:ph type="body" sz="quarter" idx="255" hasCustomPrompt="1"/>
          </p:nvPr>
        </p:nvSpPr>
        <p:spPr>
          <a:xfrm>
            <a:off x="8245914" y="3535627"/>
            <a:ext cx="1635436" cy="2285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99" name="Espace réservé du texte 21">
            <a:extLst>
              <a:ext uri="{FF2B5EF4-FFF2-40B4-BE49-F238E27FC236}">
                <a16:creationId xmlns:a16="http://schemas.microsoft.com/office/drawing/2014/main" id="{B13B86BA-85E4-58C1-DF50-D513B97B9121}"/>
              </a:ext>
            </a:extLst>
          </p:cNvPr>
          <p:cNvSpPr>
            <a:spLocks noGrp="1"/>
          </p:cNvSpPr>
          <p:nvPr>
            <p:ph type="body" sz="quarter" idx="256" hasCustomPrompt="1"/>
          </p:nvPr>
        </p:nvSpPr>
        <p:spPr>
          <a:xfrm>
            <a:off x="8262090" y="3749544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00" name="Espace réservé du texte 5">
            <a:extLst>
              <a:ext uri="{FF2B5EF4-FFF2-40B4-BE49-F238E27FC236}">
                <a16:creationId xmlns:a16="http://schemas.microsoft.com/office/drawing/2014/main" id="{DE9E3450-38E1-428E-4C0C-D572BB77C2FC}"/>
              </a:ext>
            </a:extLst>
          </p:cNvPr>
          <p:cNvSpPr>
            <a:spLocks noGrp="1"/>
          </p:cNvSpPr>
          <p:nvPr>
            <p:ph type="body" sz="quarter" idx="257" hasCustomPrompt="1"/>
          </p:nvPr>
        </p:nvSpPr>
        <p:spPr>
          <a:xfrm>
            <a:off x="8242487" y="4649176"/>
            <a:ext cx="1629308" cy="2276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01" name="Espace réservé du texte 21">
            <a:extLst>
              <a:ext uri="{FF2B5EF4-FFF2-40B4-BE49-F238E27FC236}">
                <a16:creationId xmlns:a16="http://schemas.microsoft.com/office/drawing/2014/main" id="{5BCE43A7-C51F-893D-C456-7A550004301E}"/>
              </a:ext>
            </a:extLst>
          </p:cNvPr>
          <p:cNvSpPr>
            <a:spLocks noGrp="1"/>
          </p:cNvSpPr>
          <p:nvPr>
            <p:ph type="body" sz="quarter" idx="258" hasCustomPrompt="1"/>
          </p:nvPr>
        </p:nvSpPr>
        <p:spPr>
          <a:xfrm>
            <a:off x="8250890" y="4869443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02" name="Espace réservé du texte 5">
            <a:extLst>
              <a:ext uri="{FF2B5EF4-FFF2-40B4-BE49-F238E27FC236}">
                <a16:creationId xmlns:a16="http://schemas.microsoft.com/office/drawing/2014/main" id="{6B28945A-7605-ADE4-7A7B-81F1F04426A9}"/>
              </a:ext>
            </a:extLst>
          </p:cNvPr>
          <p:cNvSpPr>
            <a:spLocks noGrp="1"/>
          </p:cNvSpPr>
          <p:nvPr>
            <p:ph type="body" sz="quarter" idx="259" hasCustomPrompt="1"/>
          </p:nvPr>
        </p:nvSpPr>
        <p:spPr>
          <a:xfrm>
            <a:off x="8240627" y="5764265"/>
            <a:ext cx="1615871" cy="2258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03" name="Espace réservé du texte 21">
            <a:extLst>
              <a:ext uri="{FF2B5EF4-FFF2-40B4-BE49-F238E27FC236}">
                <a16:creationId xmlns:a16="http://schemas.microsoft.com/office/drawing/2014/main" id="{8EDC36B9-E384-6457-EEF6-80DD391532FA}"/>
              </a:ext>
            </a:extLst>
          </p:cNvPr>
          <p:cNvSpPr>
            <a:spLocks noGrp="1"/>
          </p:cNvSpPr>
          <p:nvPr>
            <p:ph type="body" sz="quarter" idx="260" hasCustomPrompt="1"/>
          </p:nvPr>
        </p:nvSpPr>
        <p:spPr>
          <a:xfrm>
            <a:off x="8261914" y="5978182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8" name="Espace réservé du texte 25">
            <a:extLst>
              <a:ext uri="{FF2B5EF4-FFF2-40B4-BE49-F238E27FC236}">
                <a16:creationId xmlns:a16="http://schemas.microsoft.com/office/drawing/2014/main" id="{B06DF140-3AB1-EA45-D8C9-2DA2BC924EE0}"/>
              </a:ext>
            </a:extLst>
          </p:cNvPr>
          <p:cNvSpPr>
            <a:spLocks noGrp="1"/>
          </p:cNvSpPr>
          <p:nvPr>
            <p:ph type="body" sz="quarter" idx="261" hasCustomPrompt="1"/>
          </p:nvPr>
        </p:nvSpPr>
        <p:spPr>
          <a:xfrm>
            <a:off x="1697520" y="999784"/>
            <a:ext cx="1596910" cy="28513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34281121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mercredi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7">
            <a:extLst>
              <a:ext uri="{FF2B5EF4-FFF2-40B4-BE49-F238E27FC236}">
                <a16:creationId xmlns:a16="http://schemas.microsoft.com/office/drawing/2014/main" id="{E03BF31E-628C-44FB-82AA-A7655C6BE0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4942" y="-1"/>
            <a:ext cx="9920942" cy="983343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l">
              <a:defRPr sz="40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r>
              <a:rPr lang="fr-FR" dirty="0"/>
              <a:t>Mercredis - périodes</a:t>
            </a:r>
          </a:p>
        </p:txBody>
      </p:sp>
      <p:sp>
        <p:nvSpPr>
          <p:cNvPr id="11" name="Espace réservé du texte 21">
            <a:extLst>
              <a:ext uri="{FF2B5EF4-FFF2-40B4-BE49-F238E27FC236}">
                <a16:creationId xmlns:a16="http://schemas.microsoft.com/office/drawing/2014/main" id="{F2C7C6BA-25F3-40D9-BCE9-C35CB482CA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983342"/>
            <a:ext cx="9920942" cy="50255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élémentaire / maternelle – école / groupe</a:t>
            </a:r>
          </a:p>
        </p:txBody>
      </p:sp>
      <p:sp>
        <p:nvSpPr>
          <p:cNvPr id="21" name="Espace réservé du texte 36"/>
          <p:cNvSpPr>
            <a:spLocks noGrp="1"/>
          </p:cNvSpPr>
          <p:nvPr>
            <p:ph type="body" sz="quarter" idx="28" hasCustomPrompt="1"/>
          </p:nvPr>
        </p:nvSpPr>
        <p:spPr>
          <a:xfrm>
            <a:off x="5056811" y="1977571"/>
            <a:ext cx="4700254" cy="2121605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20" name="Espace réservé du texte 36"/>
          <p:cNvSpPr>
            <a:spLocks noGrp="1"/>
          </p:cNvSpPr>
          <p:nvPr>
            <p:ph type="body" sz="quarter" idx="27" hasCustomPrompt="1"/>
          </p:nvPr>
        </p:nvSpPr>
        <p:spPr>
          <a:xfrm>
            <a:off x="5096346" y="4600727"/>
            <a:ext cx="4680000" cy="2152853"/>
          </a:xfrm>
          <a:prstGeom prst="rect">
            <a:avLst/>
          </a:prstGeom>
          <a:solidFill>
            <a:srgbClr val="2A7387">
              <a:alpha val="60000"/>
            </a:srgbClr>
          </a:solidFill>
        </p:spPr>
        <p:txBody>
          <a:bodyPr vert="horz" anchor="t">
            <a:normAutofit/>
          </a:bodyPr>
          <a:lstStyle>
            <a:lvl1pPr>
              <a:defRPr lang="fr-FR" sz="1800" kern="12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Groupe / Activité</a:t>
            </a:r>
          </a:p>
        </p:txBody>
      </p:sp>
      <p:sp>
        <p:nvSpPr>
          <p:cNvPr id="23" name="Espace réservé du texte 36">
            <a:extLst>
              <a:ext uri="{FF2B5EF4-FFF2-40B4-BE49-F238E27FC236}">
                <a16:creationId xmlns:a16="http://schemas.microsoft.com/office/drawing/2014/main" id="{2B29A636-64CF-449B-9C48-2BA5450C88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78585" y="1965958"/>
            <a:ext cx="4680000" cy="2133218"/>
          </a:xfrm>
          <a:prstGeom prst="rect">
            <a:avLst/>
          </a:prstGeom>
          <a:solidFill>
            <a:srgbClr val="2A7387">
              <a:alpha val="60000"/>
            </a:srgbClr>
          </a:solidFill>
        </p:spPr>
        <p:txBody>
          <a:bodyPr vert="horz" anchor="t">
            <a:normAutofit/>
          </a:bodyPr>
          <a:lstStyle>
            <a:lvl1pPr>
              <a:defRPr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lvl="0"/>
            <a:r>
              <a:rPr lang="fr-FR" dirty="0"/>
              <a:t>Groupe / Activité</a:t>
            </a:r>
          </a:p>
        </p:txBody>
      </p:sp>
      <p:sp>
        <p:nvSpPr>
          <p:cNvPr id="25" name="Espace réservé du texte 36">
            <a:extLst>
              <a:ext uri="{FF2B5EF4-FFF2-40B4-BE49-F238E27FC236}">
                <a16:creationId xmlns:a16="http://schemas.microsoft.com/office/drawing/2014/main" id="{409A1594-E523-4942-A568-3C7C141F526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57786" y="4600727"/>
            <a:ext cx="4700254" cy="2176825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anchor="t">
            <a:normAutofit/>
          </a:bodyPr>
          <a:lstStyle>
            <a:lvl1pPr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Groupe / Activité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482C40EA-8930-4C9F-B826-4157194DEB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8040" y="1621776"/>
            <a:ext cx="4700254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825BA2E0-01E2-4EB1-A582-06FB1938913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056811" y="1632663"/>
            <a:ext cx="4700254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AFBDE6EE-E3B7-43C1-A487-3A51AC0DFA3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57786" y="4257552"/>
            <a:ext cx="4700254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0C7B97CC-457B-4CB2-BD3F-FF322DECE5C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076092" y="4255820"/>
            <a:ext cx="4700254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5390007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mercred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7">
            <a:extLst>
              <a:ext uri="{FF2B5EF4-FFF2-40B4-BE49-F238E27FC236}">
                <a16:creationId xmlns:a16="http://schemas.microsoft.com/office/drawing/2014/main" id="{E03BF31E-628C-44FB-82AA-A7655C6BE0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4942" y="-1"/>
            <a:ext cx="9920942" cy="983343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l">
              <a:defRPr sz="40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r>
              <a:rPr lang="fr-FR" dirty="0"/>
              <a:t>Mercredis - périodes</a:t>
            </a:r>
          </a:p>
        </p:txBody>
      </p:sp>
      <p:sp>
        <p:nvSpPr>
          <p:cNvPr id="11" name="Espace réservé du texte 21">
            <a:extLst>
              <a:ext uri="{FF2B5EF4-FFF2-40B4-BE49-F238E27FC236}">
                <a16:creationId xmlns:a16="http://schemas.microsoft.com/office/drawing/2014/main" id="{F2C7C6BA-25F3-40D9-BCE9-C35CB482CA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983342"/>
            <a:ext cx="9920942" cy="50255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élémentaire / maternelle – école / groupe</a:t>
            </a:r>
          </a:p>
        </p:txBody>
      </p:sp>
      <p:sp>
        <p:nvSpPr>
          <p:cNvPr id="21" name="Espace réservé du texte 36"/>
          <p:cNvSpPr>
            <a:spLocks noGrp="1"/>
          </p:cNvSpPr>
          <p:nvPr>
            <p:ph type="body" sz="quarter" idx="28" hasCustomPrompt="1"/>
          </p:nvPr>
        </p:nvSpPr>
        <p:spPr>
          <a:xfrm>
            <a:off x="3513562" y="1987427"/>
            <a:ext cx="2714584" cy="217264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23" name="Espace réservé du texte 36">
            <a:extLst>
              <a:ext uri="{FF2B5EF4-FFF2-40B4-BE49-F238E27FC236}">
                <a16:creationId xmlns:a16="http://schemas.microsoft.com/office/drawing/2014/main" id="{2B29A636-64CF-449B-9C48-2BA5450C88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98294" y="1999362"/>
            <a:ext cx="2719474" cy="2133218"/>
          </a:xfrm>
          <a:prstGeom prst="rect">
            <a:avLst/>
          </a:prstGeom>
          <a:solidFill>
            <a:srgbClr val="2A7387">
              <a:alpha val="60000"/>
            </a:srgbClr>
          </a:solidFill>
        </p:spPr>
        <p:txBody>
          <a:bodyPr vert="horz" anchor="t">
            <a:normAutofit/>
          </a:bodyPr>
          <a:lstStyle>
            <a:lvl1pPr>
              <a:defRPr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lvl="0"/>
            <a:r>
              <a:rPr lang="fr-FR" dirty="0"/>
              <a:t>Groupe / Activité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482C40EA-8930-4C9F-B826-4157194DEB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8040" y="1621776"/>
            <a:ext cx="2740239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825BA2E0-01E2-4EB1-A582-06FB1938913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95590" y="1609842"/>
            <a:ext cx="2724568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5C9ED42-5A2B-1158-85BB-80F3614454E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884376" y="1597908"/>
            <a:ext cx="2724568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6" name="Espace réservé du texte 36">
            <a:extLst>
              <a:ext uri="{FF2B5EF4-FFF2-40B4-BE49-F238E27FC236}">
                <a16:creationId xmlns:a16="http://schemas.microsoft.com/office/drawing/2014/main" id="{5B19C832-EE11-35A0-F248-078F549834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894359" y="1965054"/>
            <a:ext cx="2714585" cy="2172642"/>
          </a:xfrm>
          <a:prstGeom prst="rect">
            <a:avLst/>
          </a:prstGeom>
          <a:solidFill>
            <a:srgbClr val="2A7387">
              <a:alpha val="60000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6F913375-B269-7721-805A-99539EBD512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237621" y="4271942"/>
            <a:ext cx="2762913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6ED7C91A-4F6C-879B-441A-E282E4DE8D1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795868" y="4276569"/>
            <a:ext cx="2762913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7" name="Espace réservé du texte 36">
            <a:extLst>
              <a:ext uri="{FF2B5EF4-FFF2-40B4-BE49-F238E27FC236}">
                <a16:creationId xmlns:a16="http://schemas.microsoft.com/office/drawing/2014/main" id="{8381C539-0609-CE90-2157-E4250A2F92D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237622" y="4613364"/>
            <a:ext cx="2741192" cy="2172642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18" name="Espace réservé du texte 36">
            <a:extLst>
              <a:ext uri="{FF2B5EF4-FFF2-40B4-BE49-F238E27FC236}">
                <a16:creationId xmlns:a16="http://schemas.microsoft.com/office/drawing/2014/main" id="{9843B048-2D6A-81DC-4504-5427CB90808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795868" y="4636541"/>
            <a:ext cx="2741193" cy="2172642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CC00B809-69CD-6298-0D92-B8B417B87D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454" y="4519477"/>
            <a:ext cx="1864732" cy="217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8756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mercred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7">
            <a:extLst>
              <a:ext uri="{FF2B5EF4-FFF2-40B4-BE49-F238E27FC236}">
                <a16:creationId xmlns:a16="http://schemas.microsoft.com/office/drawing/2014/main" id="{E03BF31E-628C-44FB-82AA-A7655C6BE0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4942" y="-1"/>
            <a:ext cx="9920942" cy="983343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l">
              <a:defRPr sz="40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r>
              <a:rPr lang="fr-FR" dirty="0"/>
              <a:t>Mercredis - périodes</a:t>
            </a:r>
          </a:p>
        </p:txBody>
      </p:sp>
      <p:sp>
        <p:nvSpPr>
          <p:cNvPr id="11" name="Espace réservé du texte 21">
            <a:extLst>
              <a:ext uri="{FF2B5EF4-FFF2-40B4-BE49-F238E27FC236}">
                <a16:creationId xmlns:a16="http://schemas.microsoft.com/office/drawing/2014/main" id="{F2C7C6BA-25F3-40D9-BCE9-C35CB482CA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983342"/>
            <a:ext cx="9920942" cy="50255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élémentaire / maternelle – école / groupe</a:t>
            </a:r>
          </a:p>
        </p:txBody>
      </p:sp>
      <p:sp>
        <p:nvSpPr>
          <p:cNvPr id="21" name="Espace réservé du texte 36"/>
          <p:cNvSpPr>
            <a:spLocks noGrp="1"/>
          </p:cNvSpPr>
          <p:nvPr>
            <p:ph type="body" sz="quarter" idx="28" hasCustomPrompt="1"/>
          </p:nvPr>
        </p:nvSpPr>
        <p:spPr>
          <a:xfrm>
            <a:off x="3495590" y="1987427"/>
            <a:ext cx="2741193" cy="217264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23" name="Espace réservé du texte 36">
            <a:extLst>
              <a:ext uri="{FF2B5EF4-FFF2-40B4-BE49-F238E27FC236}">
                <a16:creationId xmlns:a16="http://schemas.microsoft.com/office/drawing/2014/main" id="{2B29A636-64CF-449B-9C48-2BA5450C88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98294" y="1968086"/>
            <a:ext cx="2719474" cy="2133218"/>
          </a:xfrm>
          <a:prstGeom prst="rect">
            <a:avLst/>
          </a:prstGeom>
          <a:solidFill>
            <a:srgbClr val="2A7387">
              <a:alpha val="69804"/>
            </a:srgbClr>
          </a:solidFill>
        </p:spPr>
        <p:txBody>
          <a:bodyPr vert="horz" anchor="t">
            <a:normAutofit/>
          </a:bodyPr>
          <a:lstStyle>
            <a:lvl1pPr>
              <a:defRPr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lvl="0"/>
            <a:r>
              <a:rPr lang="fr-FR" dirty="0"/>
              <a:t>Groupe / Activité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482C40EA-8930-4C9F-B826-4157194DEB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8040" y="1621776"/>
            <a:ext cx="2740239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825BA2E0-01E2-4EB1-A582-06FB1938913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95590" y="1609842"/>
            <a:ext cx="2724568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5C9ED42-5A2B-1158-85BB-80F3614454E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884376" y="1597908"/>
            <a:ext cx="2724568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6" name="Espace réservé du texte 36">
            <a:extLst>
              <a:ext uri="{FF2B5EF4-FFF2-40B4-BE49-F238E27FC236}">
                <a16:creationId xmlns:a16="http://schemas.microsoft.com/office/drawing/2014/main" id="{5B19C832-EE11-35A0-F248-078F549834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883877" y="1965054"/>
            <a:ext cx="2725067" cy="2172642"/>
          </a:xfrm>
          <a:prstGeom prst="rect">
            <a:avLst/>
          </a:prstGeom>
          <a:solidFill>
            <a:srgbClr val="2A7387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6F913375-B269-7721-805A-99539EBD512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495590" y="4271942"/>
            <a:ext cx="2762913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6ED7C91A-4F6C-879B-441A-E282E4DE8D1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8294" y="4286504"/>
            <a:ext cx="2762913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7" name="Espace réservé du texte 36">
            <a:extLst>
              <a:ext uri="{FF2B5EF4-FFF2-40B4-BE49-F238E27FC236}">
                <a16:creationId xmlns:a16="http://schemas.microsoft.com/office/drawing/2014/main" id="{8381C539-0609-CE90-2157-E4250A2F92D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517309" y="4613364"/>
            <a:ext cx="2719474" cy="2172642"/>
          </a:xfrm>
          <a:prstGeom prst="rect">
            <a:avLst/>
          </a:prstGeom>
          <a:solidFill>
            <a:srgbClr val="2A7387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18" name="Espace réservé du texte 36">
            <a:extLst>
              <a:ext uri="{FF2B5EF4-FFF2-40B4-BE49-F238E27FC236}">
                <a16:creationId xmlns:a16="http://schemas.microsoft.com/office/drawing/2014/main" id="{9843B048-2D6A-81DC-4504-5427CB90808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05757" y="4631714"/>
            <a:ext cx="2719474" cy="217264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AE06ED0D-B7C6-DA7B-3E00-95FC27B6A2B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94359" y="4280729"/>
            <a:ext cx="2762913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4" name="Espace réservé du texte 36">
            <a:extLst>
              <a:ext uri="{FF2B5EF4-FFF2-40B4-BE49-F238E27FC236}">
                <a16:creationId xmlns:a16="http://schemas.microsoft.com/office/drawing/2014/main" id="{1936850A-5268-2A9B-431C-EFEFE976844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894359" y="4631714"/>
            <a:ext cx="2719474" cy="217264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</p:spTree>
    <p:extLst>
      <p:ext uri="{BB962C8B-B14F-4D97-AF65-F5344CB8AC3E}">
        <p14:creationId xmlns:p14="http://schemas.microsoft.com/office/powerpoint/2010/main" val="31148464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mercredi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7">
            <a:extLst>
              <a:ext uri="{FF2B5EF4-FFF2-40B4-BE49-F238E27FC236}">
                <a16:creationId xmlns:a16="http://schemas.microsoft.com/office/drawing/2014/main" id="{E03BF31E-628C-44FB-82AA-A7655C6BE0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4942" y="-1"/>
            <a:ext cx="9920942" cy="983343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l">
              <a:defRPr sz="40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r>
              <a:rPr lang="fr-FR" dirty="0"/>
              <a:t>Mercredis - périodes</a:t>
            </a:r>
          </a:p>
        </p:txBody>
      </p:sp>
      <p:sp>
        <p:nvSpPr>
          <p:cNvPr id="11" name="Espace réservé du texte 21">
            <a:extLst>
              <a:ext uri="{FF2B5EF4-FFF2-40B4-BE49-F238E27FC236}">
                <a16:creationId xmlns:a16="http://schemas.microsoft.com/office/drawing/2014/main" id="{F2C7C6BA-25F3-40D9-BCE9-C35CB482CA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-7471" y="983342"/>
            <a:ext cx="9920942" cy="50255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élémentaire / maternelle – école / groupe</a:t>
            </a:r>
          </a:p>
        </p:txBody>
      </p:sp>
      <p:sp>
        <p:nvSpPr>
          <p:cNvPr id="21" name="Espace réservé du texte 36"/>
          <p:cNvSpPr>
            <a:spLocks noGrp="1"/>
          </p:cNvSpPr>
          <p:nvPr>
            <p:ph type="body" sz="quarter" idx="28" hasCustomPrompt="1"/>
          </p:nvPr>
        </p:nvSpPr>
        <p:spPr>
          <a:xfrm>
            <a:off x="2648490" y="1986742"/>
            <a:ext cx="2330831" cy="2129576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23" name="Espace réservé du texte 36">
            <a:extLst>
              <a:ext uri="{FF2B5EF4-FFF2-40B4-BE49-F238E27FC236}">
                <a16:creationId xmlns:a16="http://schemas.microsoft.com/office/drawing/2014/main" id="{2B29A636-64CF-449B-9C48-2BA5450C88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0719" y="1986742"/>
            <a:ext cx="2441526" cy="2133218"/>
          </a:xfrm>
          <a:prstGeom prst="rect">
            <a:avLst/>
          </a:prstGeom>
          <a:solidFill>
            <a:srgbClr val="2A7387">
              <a:alpha val="69804"/>
            </a:srgbClr>
          </a:solidFill>
        </p:spPr>
        <p:txBody>
          <a:bodyPr vert="horz" anchor="t">
            <a:normAutofit/>
          </a:bodyPr>
          <a:lstStyle>
            <a:lvl1pPr>
              <a:defRPr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lvl="0"/>
            <a:r>
              <a:rPr lang="fr-FR" dirty="0"/>
              <a:t>Groupe / Activité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482C40EA-8930-4C9F-B826-4157194DEB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8538" y="1621776"/>
            <a:ext cx="2441526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825BA2E0-01E2-4EB1-A582-06FB1938913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649977" y="1623035"/>
            <a:ext cx="2340038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5C9ED42-5A2B-1158-85BB-80F3614454E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099907" y="1614069"/>
            <a:ext cx="2319807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6" name="Espace réservé du texte 36">
            <a:extLst>
              <a:ext uri="{FF2B5EF4-FFF2-40B4-BE49-F238E27FC236}">
                <a16:creationId xmlns:a16="http://schemas.microsoft.com/office/drawing/2014/main" id="{5B19C832-EE11-35A0-F248-078F549834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099907" y="1951021"/>
            <a:ext cx="2319807" cy="2164619"/>
          </a:xfrm>
          <a:prstGeom prst="rect">
            <a:avLst/>
          </a:prstGeom>
          <a:solidFill>
            <a:srgbClr val="2A7387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6F913375-B269-7721-805A-99539EBD512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495590" y="4271942"/>
            <a:ext cx="2762913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6ED7C91A-4F6C-879B-441A-E282E4DE8D1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8294" y="4286504"/>
            <a:ext cx="2762913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7" name="Espace réservé du texte 36">
            <a:extLst>
              <a:ext uri="{FF2B5EF4-FFF2-40B4-BE49-F238E27FC236}">
                <a16:creationId xmlns:a16="http://schemas.microsoft.com/office/drawing/2014/main" id="{8381C539-0609-CE90-2157-E4250A2F92D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499941" y="4616482"/>
            <a:ext cx="2758561" cy="2172642"/>
          </a:xfrm>
          <a:prstGeom prst="rect">
            <a:avLst/>
          </a:prstGeom>
          <a:solidFill>
            <a:srgbClr val="2A7387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18" name="Espace réservé du texte 36">
            <a:extLst>
              <a:ext uri="{FF2B5EF4-FFF2-40B4-BE49-F238E27FC236}">
                <a16:creationId xmlns:a16="http://schemas.microsoft.com/office/drawing/2014/main" id="{9843B048-2D6A-81DC-4504-5427CB90808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04799" y="4631714"/>
            <a:ext cx="2719474" cy="217264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AE06ED0D-B7C6-DA7B-3E00-95FC27B6A2B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94359" y="4280729"/>
            <a:ext cx="2762913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4" name="Espace réservé du texte 36">
            <a:extLst>
              <a:ext uri="{FF2B5EF4-FFF2-40B4-BE49-F238E27FC236}">
                <a16:creationId xmlns:a16="http://schemas.microsoft.com/office/drawing/2014/main" id="{1936850A-5268-2A9B-431C-EFEFE976844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894359" y="4631714"/>
            <a:ext cx="2758560" cy="217264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3E1B8E2B-296E-6B1D-0CDB-1424103EAAA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492749" y="1627499"/>
            <a:ext cx="2340038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22" name="Espace réservé du texte 36">
            <a:extLst>
              <a:ext uri="{FF2B5EF4-FFF2-40B4-BE49-F238E27FC236}">
                <a16:creationId xmlns:a16="http://schemas.microsoft.com/office/drawing/2014/main" id="{6E7E3E8F-DA68-496C-8F90-44C952B0017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7623" y="1965608"/>
            <a:ext cx="2340038" cy="2129576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</p:spTree>
    <p:extLst>
      <p:ext uri="{BB962C8B-B14F-4D97-AF65-F5344CB8AC3E}">
        <p14:creationId xmlns:p14="http://schemas.microsoft.com/office/powerpoint/2010/main" val="5715813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mercred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7">
            <a:extLst>
              <a:ext uri="{FF2B5EF4-FFF2-40B4-BE49-F238E27FC236}">
                <a16:creationId xmlns:a16="http://schemas.microsoft.com/office/drawing/2014/main" id="{E03BF31E-628C-44FB-82AA-A7655C6BE0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4942" y="-1"/>
            <a:ext cx="9920942" cy="983343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l">
              <a:defRPr sz="40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r>
              <a:rPr lang="fr-FR" dirty="0"/>
              <a:t>Mercredis - périodes</a:t>
            </a:r>
          </a:p>
        </p:txBody>
      </p:sp>
      <p:sp>
        <p:nvSpPr>
          <p:cNvPr id="11" name="Espace réservé du texte 21">
            <a:extLst>
              <a:ext uri="{FF2B5EF4-FFF2-40B4-BE49-F238E27FC236}">
                <a16:creationId xmlns:a16="http://schemas.microsoft.com/office/drawing/2014/main" id="{F2C7C6BA-25F3-40D9-BCE9-C35CB482CA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983342"/>
            <a:ext cx="9920942" cy="50255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élémentaire / maternelle – école / groupe</a:t>
            </a:r>
          </a:p>
        </p:txBody>
      </p:sp>
      <p:sp>
        <p:nvSpPr>
          <p:cNvPr id="21" name="Espace réservé du texte 36"/>
          <p:cNvSpPr>
            <a:spLocks noGrp="1"/>
          </p:cNvSpPr>
          <p:nvPr>
            <p:ph type="body" sz="quarter" idx="28" hasCustomPrompt="1"/>
          </p:nvPr>
        </p:nvSpPr>
        <p:spPr>
          <a:xfrm>
            <a:off x="2648490" y="1986742"/>
            <a:ext cx="2330831" cy="2129576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23" name="Espace réservé du texte 36">
            <a:extLst>
              <a:ext uri="{FF2B5EF4-FFF2-40B4-BE49-F238E27FC236}">
                <a16:creationId xmlns:a16="http://schemas.microsoft.com/office/drawing/2014/main" id="{2B29A636-64CF-449B-9C48-2BA5450C88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6597" y="1999362"/>
            <a:ext cx="2452001" cy="2133218"/>
          </a:xfrm>
          <a:prstGeom prst="rect">
            <a:avLst/>
          </a:prstGeom>
          <a:solidFill>
            <a:srgbClr val="2A7387">
              <a:alpha val="69804"/>
            </a:srgbClr>
          </a:solidFill>
        </p:spPr>
        <p:txBody>
          <a:bodyPr vert="horz" anchor="t">
            <a:normAutofit/>
          </a:bodyPr>
          <a:lstStyle>
            <a:lvl1pPr>
              <a:defRPr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lvl="0"/>
            <a:r>
              <a:rPr lang="fr-FR" dirty="0"/>
              <a:t>Groupe / Activité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482C40EA-8930-4C9F-B826-4157194DEB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597" y="1621776"/>
            <a:ext cx="2453467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825BA2E0-01E2-4EB1-A582-06FB1938913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649977" y="1623035"/>
            <a:ext cx="2340038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5C9ED42-5A2B-1158-85BB-80F3614454E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099907" y="1614069"/>
            <a:ext cx="2319807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6" name="Espace réservé du texte 36">
            <a:extLst>
              <a:ext uri="{FF2B5EF4-FFF2-40B4-BE49-F238E27FC236}">
                <a16:creationId xmlns:a16="http://schemas.microsoft.com/office/drawing/2014/main" id="{5B19C832-EE11-35A0-F248-078F549834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099907" y="1967961"/>
            <a:ext cx="2319807" cy="2164619"/>
          </a:xfrm>
          <a:prstGeom prst="rect">
            <a:avLst/>
          </a:prstGeom>
          <a:solidFill>
            <a:srgbClr val="2A7387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6F913375-B269-7721-805A-99539EBD512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648490" y="4286504"/>
            <a:ext cx="2340039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6ED7C91A-4F6C-879B-441A-E282E4DE8D1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8317" y="4286504"/>
            <a:ext cx="2453468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7" name="Espace réservé du texte 36">
            <a:extLst>
              <a:ext uri="{FF2B5EF4-FFF2-40B4-BE49-F238E27FC236}">
                <a16:creationId xmlns:a16="http://schemas.microsoft.com/office/drawing/2014/main" id="{8381C539-0609-CE90-2157-E4250A2F92D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54918" y="4625628"/>
            <a:ext cx="2324403" cy="2112853"/>
          </a:xfrm>
          <a:prstGeom prst="rect">
            <a:avLst/>
          </a:prstGeom>
          <a:solidFill>
            <a:srgbClr val="2A7387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18" name="Espace réservé du texte 36">
            <a:extLst>
              <a:ext uri="{FF2B5EF4-FFF2-40B4-BE49-F238E27FC236}">
                <a16:creationId xmlns:a16="http://schemas.microsoft.com/office/drawing/2014/main" id="{9843B048-2D6A-81DC-4504-5427CB90808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8317" y="4631412"/>
            <a:ext cx="2431747" cy="2169064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AE06ED0D-B7C6-DA7B-3E00-95FC27B6A2B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106785" y="4280720"/>
            <a:ext cx="2329556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4" name="Espace réservé du texte 36">
            <a:extLst>
              <a:ext uri="{FF2B5EF4-FFF2-40B4-BE49-F238E27FC236}">
                <a16:creationId xmlns:a16="http://schemas.microsoft.com/office/drawing/2014/main" id="{1936850A-5268-2A9B-431C-EFEFE976844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138986" y="4642735"/>
            <a:ext cx="2307837" cy="217264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3E1B8E2B-296E-6B1D-0CDB-1424103EAAA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492749" y="1627499"/>
            <a:ext cx="2340038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22" name="Espace réservé du texte 36">
            <a:extLst>
              <a:ext uri="{FF2B5EF4-FFF2-40B4-BE49-F238E27FC236}">
                <a16:creationId xmlns:a16="http://schemas.microsoft.com/office/drawing/2014/main" id="{6E7E3E8F-DA68-496C-8F90-44C952B0017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96829" y="1965608"/>
            <a:ext cx="2330831" cy="2129576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4072C6BD-BEA3-8924-5324-D445DCED6B4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524321" y="4286238"/>
            <a:ext cx="2329556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25" name="Espace réservé du texte 36">
            <a:extLst>
              <a:ext uri="{FF2B5EF4-FFF2-40B4-BE49-F238E27FC236}">
                <a16:creationId xmlns:a16="http://schemas.microsoft.com/office/drawing/2014/main" id="{EB1A5146-2324-C26E-38D5-5992C87D768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554595" y="4642735"/>
            <a:ext cx="2299281" cy="2172642"/>
          </a:xfrm>
          <a:prstGeom prst="rect">
            <a:avLst/>
          </a:prstGeom>
          <a:solidFill>
            <a:srgbClr val="2A7387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</p:spTree>
    <p:extLst>
      <p:ext uri="{BB962C8B-B14F-4D97-AF65-F5344CB8AC3E}">
        <p14:creationId xmlns:p14="http://schemas.microsoft.com/office/powerpoint/2010/main" val="2356088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jour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que 18">
            <a:extLst>
              <a:ext uri="{FF2B5EF4-FFF2-40B4-BE49-F238E27FC236}">
                <a16:creationId xmlns:a16="http://schemas.microsoft.com/office/drawing/2014/main" id="{592B22D4-52F2-1937-90F4-EC60800E4A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503" y="4023435"/>
            <a:ext cx="2314387" cy="269654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9AD41A3-2321-6E79-8EA0-940050C6D7C4}"/>
              </a:ext>
            </a:extLst>
          </p:cNvPr>
          <p:cNvSpPr/>
          <p:nvPr userDrawn="1"/>
        </p:nvSpPr>
        <p:spPr>
          <a:xfrm>
            <a:off x="8269471" y="1606823"/>
            <a:ext cx="1507136" cy="4720837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5CEF12-60E1-B0FC-9B13-1C97AE894798}"/>
              </a:ext>
            </a:extLst>
          </p:cNvPr>
          <p:cNvSpPr/>
          <p:nvPr userDrawn="1"/>
        </p:nvSpPr>
        <p:spPr>
          <a:xfrm>
            <a:off x="126771" y="1249431"/>
            <a:ext cx="1560715" cy="507960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085FF1-531A-2F13-DDDC-7D04D000C96C}"/>
              </a:ext>
            </a:extLst>
          </p:cNvPr>
          <p:cNvSpPr/>
          <p:nvPr userDrawn="1"/>
        </p:nvSpPr>
        <p:spPr>
          <a:xfrm>
            <a:off x="3416317" y="1236466"/>
            <a:ext cx="1511299" cy="507960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24C6F5-6B50-5570-5B57-D68337F91B4A}"/>
              </a:ext>
            </a:extLst>
          </p:cNvPr>
          <p:cNvSpPr/>
          <p:nvPr userDrawn="1"/>
        </p:nvSpPr>
        <p:spPr>
          <a:xfrm>
            <a:off x="6645212" y="1595229"/>
            <a:ext cx="1507136" cy="4720837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CE908D-D25C-EE63-AB8A-89503B93107B}"/>
              </a:ext>
            </a:extLst>
          </p:cNvPr>
          <p:cNvSpPr/>
          <p:nvPr userDrawn="1"/>
        </p:nvSpPr>
        <p:spPr>
          <a:xfrm>
            <a:off x="5029692" y="1224798"/>
            <a:ext cx="1507136" cy="507960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9FEA9E-4BF7-5079-AF52-8B2E42A79062}"/>
              </a:ext>
            </a:extLst>
          </p:cNvPr>
          <p:cNvSpPr/>
          <p:nvPr userDrawn="1"/>
        </p:nvSpPr>
        <p:spPr>
          <a:xfrm>
            <a:off x="1800675" y="1236466"/>
            <a:ext cx="1511299" cy="507960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134391" y="1597114"/>
            <a:ext cx="1560210" cy="47306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3428831" y="1585445"/>
            <a:ext cx="1507136" cy="47306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3" name="Espace réservé du texte 21"/>
          <p:cNvSpPr>
            <a:spLocks noGrp="1"/>
          </p:cNvSpPr>
          <p:nvPr>
            <p:ph type="body" sz="quarter" idx="15" hasCustomPrompt="1"/>
          </p:nvPr>
        </p:nvSpPr>
        <p:spPr>
          <a:xfrm>
            <a:off x="5041365" y="1585445"/>
            <a:ext cx="1511299" cy="47306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4" name="Espace réservé du texte 21"/>
          <p:cNvSpPr>
            <a:spLocks noGrp="1"/>
          </p:cNvSpPr>
          <p:nvPr>
            <p:ph type="body" sz="quarter" idx="16" hasCustomPrompt="1"/>
          </p:nvPr>
        </p:nvSpPr>
        <p:spPr>
          <a:xfrm>
            <a:off x="6644848" y="1595229"/>
            <a:ext cx="1523698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1" name="Espace réservé du texte 21"/>
          <p:cNvSpPr>
            <a:spLocks noGrp="1"/>
          </p:cNvSpPr>
          <p:nvPr>
            <p:ph type="body" sz="quarter" idx="17" hasCustomPrompt="1"/>
          </p:nvPr>
        </p:nvSpPr>
        <p:spPr>
          <a:xfrm>
            <a:off x="1805398" y="1595229"/>
            <a:ext cx="1507784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400800"/>
            <a:ext cx="99060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2F995CF-02DF-4C6A-9DFC-63E4023EAE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13"/>
            <a:ext cx="9906000" cy="1162050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8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24E2F2C-A331-9ADE-6B52-580054F02D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4391" y="1235229"/>
            <a:ext cx="1568931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CDAE15A3-FC43-DFBA-513C-4B3F7CE402F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806457" y="1235229"/>
            <a:ext cx="1507784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7A6D0F7-9094-B7D4-4579-890DD0E7E1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19754" y="1235229"/>
            <a:ext cx="1523698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B148ACAF-74CF-A013-6503-594C1DA438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27425" y="1246897"/>
            <a:ext cx="1523698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3F563453-32B8-2EA0-1B83-F752D9BED80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29013" y="1235229"/>
            <a:ext cx="1539534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" name="Espace réservé du texte 21">
            <a:extLst>
              <a:ext uri="{FF2B5EF4-FFF2-40B4-BE49-F238E27FC236}">
                <a16:creationId xmlns:a16="http://schemas.microsoft.com/office/drawing/2014/main" id="{60D652B7-AA5E-CD1E-E0E3-91FF285212B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60731" y="1594866"/>
            <a:ext cx="1523698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3" name="Espace réservé du texte 6">
            <a:extLst>
              <a:ext uri="{FF2B5EF4-FFF2-40B4-BE49-F238E27FC236}">
                <a16:creationId xmlns:a16="http://schemas.microsoft.com/office/drawing/2014/main" id="{2CED94EA-AD49-0790-D75F-8E1C15FCD46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244896" y="1234866"/>
            <a:ext cx="1539534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7CDC9E69-D90C-4475-ABE3-31D315890F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36302" y="87666"/>
            <a:ext cx="1962909" cy="109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2204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mercredi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7">
            <a:extLst>
              <a:ext uri="{FF2B5EF4-FFF2-40B4-BE49-F238E27FC236}">
                <a16:creationId xmlns:a16="http://schemas.microsoft.com/office/drawing/2014/main" id="{E03BF31E-628C-44FB-82AA-A7655C6BE0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4942" y="-1"/>
            <a:ext cx="9920942" cy="983343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l">
              <a:defRPr sz="40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r>
              <a:rPr lang="fr-FR" dirty="0"/>
              <a:t>Mercredis - périodes</a:t>
            </a:r>
          </a:p>
        </p:txBody>
      </p:sp>
      <p:sp>
        <p:nvSpPr>
          <p:cNvPr id="11" name="Espace réservé du texte 21">
            <a:extLst>
              <a:ext uri="{FF2B5EF4-FFF2-40B4-BE49-F238E27FC236}">
                <a16:creationId xmlns:a16="http://schemas.microsoft.com/office/drawing/2014/main" id="{F2C7C6BA-25F3-40D9-BCE9-C35CB482CA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983342"/>
            <a:ext cx="9920942" cy="50255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élémentaire / maternelle – école / groupe</a:t>
            </a:r>
          </a:p>
        </p:txBody>
      </p:sp>
      <p:sp>
        <p:nvSpPr>
          <p:cNvPr id="21" name="Espace réservé du texte 36"/>
          <p:cNvSpPr>
            <a:spLocks noGrp="1"/>
          </p:cNvSpPr>
          <p:nvPr>
            <p:ph type="body" sz="quarter" idx="28" hasCustomPrompt="1"/>
          </p:nvPr>
        </p:nvSpPr>
        <p:spPr>
          <a:xfrm>
            <a:off x="2101918" y="1986742"/>
            <a:ext cx="1818753" cy="2129576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23" name="Espace réservé du texte 36">
            <a:extLst>
              <a:ext uri="{FF2B5EF4-FFF2-40B4-BE49-F238E27FC236}">
                <a16:creationId xmlns:a16="http://schemas.microsoft.com/office/drawing/2014/main" id="{2B29A636-64CF-449B-9C48-2BA5450C88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6354" y="1972407"/>
            <a:ext cx="1818753" cy="2133218"/>
          </a:xfrm>
          <a:prstGeom prst="rect">
            <a:avLst/>
          </a:prstGeom>
          <a:solidFill>
            <a:srgbClr val="2A7387">
              <a:alpha val="69804"/>
            </a:srgbClr>
          </a:solidFill>
        </p:spPr>
        <p:txBody>
          <a:bodyPr vert="horz" anchor="t">
            <a:normAutofit/>
          </a:bodyPr>
          <a:lstStyle>
            <a:lvl1pPr>
              <a:defRPr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lvl="0"/>
            <a:r>
              <a:rPr lang="fr-FR" dirty="0"/>
              <a:t>Groupe / Activité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482C40EA-8930-4C9F-B826-4157194DEB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6354" y="1621776"/>
            <a:ext cx="1830693" cy="337202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825BA2E0-01E2-4EB1-A582-06FB1938913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091468" y="1623035"/>
            <a:ext cx="1830693" cy="349372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5C9ED42-5A2B-1158-85BB-80F3614454E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33380" y="1633732"/>
            <a:ext cx="1827089" cy="358339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6" name="Espace réservé du texte 36">
            <a:extLst>
              <a:ext uri="{FF2B5EF4-FFF2-40B4-BE49-F238E27FC236}">
                <a16:creationId xmlns:a16="http://schemas.microsoft.com/office/drawing/2014/main" id="{5B19C832-EE11-35A0-F248-078F549834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33270" y="1987625"/>
            <a:ext cx="1817260" cy="2164619"/>
          </a:xfrm>
          <a:prstGeom prst="rect">
            <a:avLst/>
          </a:prstGeom>
          <a:solidFill>
            <a:srgbClr val="2A7387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3E1B8E2B-296E-6B1D-0CDB-1424103EAAA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988764" y="1647163"/>
            <a:ext cx="1827089" cy="338109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22" name="Espace réservé du texte 36">
            <a:extLst>
              <a:ext uri="{FF2B5EF4-FFF2-40B4-BE49-F238E27FC236}">
                <a16:creationId xmlns:a16="http://schemas.microsoft.com/office/drawing/2014/main" id="{6E7E3E8F-DA68-496C-8F90-44C952B0017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992845" y="1986742"/>
            <a:ext cx="1823008" cy="2129576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54" name="Espace réservé du texte 36">
            <a:extLst>
              <a:ext uri="{FF2B5EF4-FFF2-40B4-BE49-F238E27FC236}">
                <a16:creationId xmlns:a16="http://schemas.microsoft.com/office/drawing/2014/main" id="{8FB8C75C-977D-70D7-8FD4-4E638C23AAF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089978" y="4594504"/>
            <a:ext cx="1830694" cy="2129576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55" name="Espace réservé du texte 36">
            <a:extLst>
              <a:ext uri="{FF2B5EF4-FFF2-40B4-BE49-F238E27FC236}">
                <a16:creationId xmlns:a16="http://schemas.microsoft.com/office/drawing/2014/main" id="{3A9C717F-623B-009D-1B7C-79AF4C0470D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26354" y="4566740"/>
            <a:ext cx="1818753" cy="2133218"/>
          </a:xfrm>
          <a:prstGeom prst="rect">
            <a:avLst/>
          </a:prstGeom>
          <a:solidFill>
            <a:srgbClr val="2A7387">
              <a:alpha val="69804"/>
            </a:srgbClr>
          </a:solidFill>
        </p:spPr>
        <p:txBody>
          <a:bodyPr vert="horz" anchor="t">
            <a:normAutofit/>
          </a:bodyPr>
          <a:lstStyle>
            <a:lvl1pPr>
              <a:defRPr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lvl="0"/>
            <a:r>
              <a:rPr lang="fr-FR" dirty="0"/>
              <a:t>Groupe / Activité</a:t>
            </a:r>
          </a:p>
        </p:txBody>
      </p:sp>
      <p:sp>
        <p:nvSpPr>
          <p:cNvPr id="56" name="Espace réservé du texte 2">
            <a:extLst>
              <a:ext uri="{FF2B5EF4-FFF2-40B4-BE49-F238E27FC236}">
                <a16:creationId xmlns:a16="http://schemas.microsoft.com/office/drawing/2014/main" id="{3CA88E50-684A-C000-F849-AA11EA135481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26354" y="4229538"/>
            <a:ext cx="1830693" cy="337202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57" name="Espace réservé du texte 2">
            <a:extLst>
              <a:ext uri="{FF2B5EF4-FFF2-40B4-BE49-F238E27FC236}">
                <a16:creationId xmlns:a16="http://schemas.microsoft.com/office/drawing/2014/main" id="{01B8A373-355D-C4B3-8968-CA14BD679CC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091468" y="4230797"/>
            <a:ext cx="1830693" cy="349372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59" name="Espace réservé du texte 2">
            <a:extLst>
              <a:ext uri="{FF2B5EF4-FFF2-40B4-BE49-F238E27FC236}">
                <a16:creationId xmlns:a16="http://schemas.microsoft.com/office/drawing/2014/main" id="{61363C74-E53B-6145-D395-8F65FE1FF7EE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033380" y="4241494"/>
            <a:ext cx="1827089" cy="358339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60" name="Espace réservé du texte 36">
            <a:extLst>
              <a:ext uri="{FF2B5EF4-FFF2-40B4-BE49-F238E27FC236}">
                <a16:creationId xmlns:a16="http://schemas.microsoft.com/office/drawing/2014/main" id="{ED2B1D7E-5FF4-99EB-9C84-9AE01B332CF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033270" y="4595387"/>
            <a:ext cx="1817260" cy="2164619"/>
          </a:xfrm>
          <a:prstGeom prst="rect">
            <a:avLst/>
          </a:prstGeom>
          <a:solidFill>
            <a:srgbClr val="2A7387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62" name="Espace réservé du texte 2">
            <a:extLst>
              <a:ext uri="{FF2B5EF4-FFF2-40B4-BE49-F238E27FC236}">
                <a16:creationId xmlns:a16="http://schemas.microsoft.com/office/drawing/2014/main" id="{B0804CAA-8FE0-15B3-7B03-27AD46155030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988764" y="4254925"/>
            <a:ext cx="1827089" cy="338109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63" name="Espace réservé du texte 36">
            <a:extLst>
              <a:ext uri="{FF2B5EF4-FFF2-40B4-BE49-F238E27FC236}">
                <a16:creationId xmlns:a16="http://schemas.microsoft.com/office/drawing/2014/main" id="{30553C2D-2095-F3AD-169C-EA2FABD07A68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992845" y="4594504"/>
            <a:ext cx="1823008" cy="2129576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65" name="Espace réservé du texte 2">
            <a:extLst>
              <a:ext uri="{FF2B5EF4-FFF2-40B4-BE49-F238E27FC236}">
                <a16:creationId xmlns:a16="http://schemas.microsoft.com/office/drawing/2014/main" id="{49477EF5-329A-2FA5-75DE-070EC9ED090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7929646" y="2685747"/>
            <a:ext cx="1827089" cy="338109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66" name="Espace réservé du texte 36">
            <a:extLst>
              <a:ext uri="{FF2B5EF4-FFF2-40B4-BE49-F238E27FC236}">
                <a16:creationId xmlns:a16="http://schemas.microsoft.com/office/drawing/2014/main" id="{81F46FC1-D5EB-DDA1-C296-A24387267459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935430" y="3023856"/>
            <a:ext cx="1815519" cy="2129576"/>
          </a:xfrm>
          <a:prstGeom prst="rect">
            <a:avLst/>
          </a:prstGeom>
          <a:solidFill>
            <a:srgbClr val="2A7387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</p:spTree>
    <p:extLst>
      <p:ext uri="{BB962C8B-B14F-4D97-AF65-F5344CB8AC3E}">
        <p14:creationId xmlns:p14="http://schemas.microsoft.com/office/powerpoint/2010/main" val="21665720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mercredi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7">
            <a:extLst>
              <a:ext uri="{FF2B5EF4-FFF2-40B4-BE49-F238E27FC236}">
                <a16:creationId xmlns:a16="http://schemas.microsoft.com/office/drawing/2014/main" id="{E03BF31E-628C-44FB-82AA-A7655C6BE0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4942" y="-1"/>
            <a:ext cx="9920942" cy="983343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l">
              <a:defRPr sz="40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r>
              <a:rPr lang="fr-FR" dirty="0"/>
              <a:t>Mercredis - périodes</a:t>
            </a:r>
          </a:p>
        </p:txBody>
      </p:sp>
      <p:sp>
        <p:nvSpPr>
          <p:cNvPr id="11" name="Espace réservé du texte 21">
            <a:extLst>
              <a:ext uri="{FF2B5EF4-FFF2-40B4-BE49-F238E27FC236}">
                <a16:creationId xmlns:a16="http://schemas.microsoft.com/office/drawing/2014/main" id="{F2C7C6BA-25F3-40D9-BCE9-C35CB482CA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983342"/>
            <a:ext cx="9920942" cy="50255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élémentaire / maternelle – école / groupe</a:t>
            </a:r>
          </a:p>
        </p:txBody>
      </p:sp>
      <p:sp>
        <p:nvSpPr>
          <p:cNvPr id="21" name="Espace réservé du texte 36"/>
          <p:cNvSpPr>
            <a:spLocks noGrp="1"/>
          </p:cNvSpPr>
          <p:nvPr>
            <p:ph type="body" sz="quarter" idx="28" hasCustomPrompt="1"/>
          </p:nvPr>
        </p:nvSpPr>
        <p:spPr>
          <a:xfrm>
            <a:off x="2077213" y="1958978"/>
            <a:ext cx="1830694" cy="2129576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23" name="Espace réservé du texte 36">
            <a:extLst>
              <a:ext uri="{FF2B5EF4-FFF2-40B4-BE49-F238E27FC236}">
                <a16:creationId xmlns:a16="http://schemas.microsoft.com/office/drawing/2014/main" id="{2B29A636-64CF-449B-9C48-2BA5450C88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32323" y="1973593"/>
            <a:ext cx="1818753" cy="2133218"/>
          </a:xfrm>
          <a:prstGeom prst="rect">
            <a:avLst/>
          </a:prstGeom>
          <a:solidFill>
            <a:srgbClr val="2A7387">
              <a:alpha val="69804"/>
            </a:srgbClr>
          </a:solidFill>
        </p:spPr>
        <p:txBody>
          <a:bodyPr vert="horz" anchor="t">
            <a:normAutofit/>
          </a:bodyPr>
          <a:lstStyle>
            <a:lvl1pPr>
              <a:defRPr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lvl="0"/>
            <a:r>
              <a:rPr lang="fr-FR" dirty="0"/>
              <a:t>Groupe / Activité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482C40EA-8930-4C9F-B826-4157194DEB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6354" y="1621776"/>
            <a:ext cx="1830693" cy="337202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825BA2E0-01E2-4EB1-A582-06FB1938913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091468" y="1623035"/>
            <a:ext cx="1830693" cy="349372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5C9ED42-5A2B-1158-85BB-80F3614454E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33380" y="1633732"/>
            <a:ext cx="1827089" cy="358339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6" name="Espace réservé du texte 36">
            <a:extLst>
              <a:ext uri="{FF2B5EF4-FFF2-40B4-BE49-F238E27FC236}">
                <a16:creationId xmlns:a16="http://schemas.microsoft.com/office/drawing/2014/main" id="{5B19C832-EE11-35A0-F248-078F549834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33270" y="1987625"/>
            <a:ext cx="1817260" cy="2164619"/>
          </a:xfrm>
          <a:prstGeom prst="rect">
            <a:avLst/>
          </a:prstGeom>
          <a:solidFill>
            <a:srgbClr val="2A7387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3E1B8E2B-296E-6B1D-0CDB-1424103EAAA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988764" y="1647163"/>
            <a:ext cx="1827089" cy="338109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22" name="Espace réservé du texte 36">
            <a:extLst>
              <a:ext uri="{FF2B5EF4-FFF2-40B4-BE49-F238E27FC236}">
                <a16:creationId xmlns:a16="http://schemas.microsoft.com/office/drawing/2014/main" id="{6E7E3E8F-DA68-496C-8F90-44C952B0017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992845" y="1986742"/>
            <a:ext cx="1823008" cy="2129576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29" name="Espace réservé du texte 2">
            <a:extLst>
              <a:ext uri="{FF2B5EF4-FFF2-40B4-BE49-F238E27FC236}">
                <a16:creationId xmlns:a16="http://schemas.microsoft.com/office/drawing/2014/main" id="{52B0C363-46DC-B8E5-BEF7-61A9610F3EE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929646" y="1640453"/>
            <a:ext cx="1827089" cy="338109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30" name="Espace réservé du texte 36">
            <a:extLst>
              <a:ext uri="{FF2B5EF4-FFF2-40B4-BE49-F238E27FC236}">
                <a16:creationId xmlns:a16="http://schemas.microsoft.com/office/drawing/2014/main" id="{3D328DD8-BC74-0152-53E9-393CC60F140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941216" y="1986742"/>
            <a:ext cx="1815519" cy="2129576"/>
          </a:xfrm>
          <a:prstGeom prst="rect">
            <a:avLst/>
          </a:prstGeom>
          <a:solidFill>
            <a:srgbClr val="2A7387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54" name="Espace réservé du texte 36">
            <a:extLst>
              <a:ext uri="{FF2B5EF4-FFF2-40B4-BE49-F238E27FC236}">
                <a16:creationId xmlns:a16="http://schemas.microsoft.com/office/drawing/2014/main" id="{8FB8C75C-977D-70D7-8FD4-4E638C23AAF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095765" y="4580169"/>
            <a:ext cx="1837965" cy="2129576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55" name="Espace réservé du texte 36">
            <a:extLst>
              <a:ext uri="{FF2B5EF4-FFF2-40B4-BE49-F238E27FC236}">
                <a16:creationId xmlns:a16="http://schemas.microsoft.com/office/drawing/2014/main" id="{3A9C717F-623B-009D-1B7C-79AF4C0470D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21404" y="4566740"/>
            <a:ext cx="1818753" cy="2133218"/>
          </a:xfrm>
          <a:prstGeom prst="rect">
            <a:avLst/>
          </a:prstGeom>
          <a:solidFill>
            <a:srgbClr val="2A7387">
              <a:alpha val="69804"/>
            </a:srgbClr>
          </a:solidFill>
        </p:spPr>
        <p:txBody>
          <a:bodyPr vert="horz" anchor="t">
            <a:normAutofit/>
          </a:bodyPr>
          <a:lstStyle>
            <a:lvl1pPr>
              <a:defRPr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lvl="0"/>
            <a:r>
              <a:rPr lang="fr-FR" dirty="0"/>
              <a:t>Groupe / Activité</a:t>
            </a:r>
          </a:p>
        </p:txBody>
      </p:sp>
      <p:sp>
        <p:nvSpPr>
          <p:cNvPr id="56" name="Espace réservé du texte 2">
            <a:extLst>
              <a:ext uri="{FF2B5EF4-FFF2-40B4-BE49-F238E27FC236}">
                <a16:creationId xmlns:a16="http://schemas.microsoft.com/office/drawing/2014/main" id="{3CA88E50-684A-C000-F849-AA11EA135481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26354" y="4229538"/>
            <a:ext cx="1830693" cy="337202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57" name="Espace réservé du texte 2">
            <a:extLst>
              <a:ext uri="{FF2B5EF4-FFF2-40B4-BE49-F238E27FC236}">
                <a16:creationId xmlns:a16="http://schemas.microsoft.com/office/drawing/2014/main" id="{01B8A373-355D-C4B3-8968-CA14BD679CC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091468" y="4230797"/>
            <a:ext cx="1830693" cy="349372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59" name="Espace réservé du texte 2">
            <a:extLst>
              <a:ext uri="{FF2B5EF4-FFF2-40B4-BE49-F238E27FC236}">
                <a16:creationId xmlns:a16="http://schemas.microsoft.com/office/drawing/2014/main" id="{61363C74-E53B-6145-D395-8F65FE1FF7EE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033380" y="4241494"/>
            <a:ext cx="1827089" cy="358339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60" name="Espace réservé du texte 36">
            <a:extLst>
              <a:ext uri="{FF2B5EF4-FFF2-40B4-BE49-F238E27FC236}">
                <a16:creationId xmlns:a16="http://schemas.microsoft.com/office/drawing/2014/main" id="{ED2B1D7E-5FF4-99EB-9C84-9AE01B332CF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050222" y="4586926"/>
            <a:ext cx="1800308" cy="2164619"/>
          </a:xfrm>
          <a:prstGeom prst="rect">
            <a:avLst/>
          </a:prstGeom>
          <a:solidFill>
            <a:srgbClr val="2A7387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62" name="Espace réservé du texte 2">
            <a:extLst>
              <a:ext uri="{FF2B5EF4-FFF2-40B4-BE49-F238E27FC236}">
                <a16:creationId xmlns:a16="http://schemas.microsoft.com/office/drawing/2014/main" id="{B0804CAA-8FE0-15B3-7B03-27AD46155030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988764" y="4254925"/>
            <a:ext cx="1827089" cy="338109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63" name="Espace réservé du texte 36">
            <a:extLst>
              <a:ext uri="{FF2B5EF4-FFF2-40B4-BE49-F238E27FC236}">
                <a16:creationId xmlns:a16="http://schemas.microsoft.com/office/drawing/2014/main" id="{30553C2D-2095-F3AD-169C-EA2FABD07A68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992845" y="4594504"/>
            <a:ext cx="1823008" cy="2129576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65" name="Espace réservé du texte 2">
            <a:extLst>
              <a:ext uri="{FF2B5EF4-FFF2-40B4-BE49-F238E27FC236}">
                <a16:creationId xmlns:a16="http://schemas.microsoft.com/office/drawing/2014/main" id="{49477EF5-329A-2FA5-75DE-070EC9ED090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7929646" y="4248215"/>
            <a:ext cx="1827089" cy="338109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66" name="Espace réservé du texte 36">
            <a:extLst>
              <a:ext uri="{FF2B5EF4-FFF2-40B4-BE49-F238E27FC236}">
                <a16:creationId xmlns:a16="http://schemas.microsoft.com/office/drawing/2014/main" id="{81F46FC1-D5EB-DDA1-C296-A24387267459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941216" y="4571848"/>
            <a:ext cx="1815519" cy="2129576"/>
          </a:xfrm>
          <a:prstGeom prst="rect">
            <a:avLst/>
          </a:prstGeom>
          <a:solidFill>
            <a:srgbClr val="2A7387">
              <a:alpha val="69804"/>
            </a:srgbClr>
          </a:solidFill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</p:spTree>
    <p:extLst>
      <p:ext uri="{BB962C8B-B14F-4D97-AF65-F5344CB8AC3E}">
        <p14:creationId xmlns:p14="http://schemas.microsoft.com/office/powerpoint/2010/main" val="9848802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j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1">
            <a:extLst>
              <a:ext uri="{FF2B5EF4-FFF2-40B4-BE49-F238E27FC236}">
                <a16:creationId xmlns:a16="http://schemas.microsoft.com/office/drawing/2014/main" id="{523D28B0-2868-4218-B950-EEF1D9A2AA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45063" y="1519281"/>
            <a:ext cx="1720734" cy="1572847"/>
          </a:xfrm>
          <a:prstGeom prst="rect">
            <a:avLst/>
          </a:prstGeom>
          <a:solidFill>
            <a:schemeClr val="bg1">
              <a:alpha val="69804"/>
            </a:scheme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matin</a:t>
            </a:r>
          </a:p>
        </p:txBody>
      </p:sp>
      <p:sp>
        <p:nvSpPr>
          <p:cNvPr id="4" name="Espace réservé du texte 21">
            <a:extLst>
              <a:ext uri="{FF2B5EF4-FFF2-40B4-BE49-F238E27FC236}">
                <a16:creationId xmlns:a16="http://schemas.microsoft.com/office/drawing/2014/main" id="{36B8D9E3-81A5-482B-8674-C688A4873E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51844" y="1504711"/>
            <a:ext cx="1679958" cy="1572847"/>
          </a:xfrm>
          <a:prstGeom prst="rect">
            <a:avLst/>
          </a:prstGeom>
          <a:solidFill>
            <a:schemeClr val="bg1">
              <a:alpha val="69804"/>
            </a:scheme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matin</a:t>
            </a:r>
          </a:p>
        </p:txBody>
      </p:sp>
      <p:sp>
        <p:nvSpPr>
          <p:cNvPr id="5" name="Espace réservé du texte 21">
            <a:extLst>
              <a:ext uri="{FF2B5EF4-FFF2-40B4-BE49-F238E27FC236}">
                <a16:creationId xmlns:a16="http://schemas.microsoft.com/office/drawing/2014/main" id="{08A71E56-C52A-4F99-ADA8-B9611325B3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06371" y="1518985"/>
            <a:ext cx="1720733" cy="1572846"/>
          </a:xfrm>
          <a:prstGeom prst="rect">
            <a:avLst/>
          </a:prstGeom>
          <a:solidFill>
            <a:schemeClr val="bg1">
              <a:alpha val="69804"/>
            </a:scheme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matin</a:t>
            </a:r>
          </a:p>
        </p:txBody>
      </p:sp>
      <p:sp>
        <p:nvSpPr>
          <p:cNvPr id="6" name="Espace réservé du texte 21">
            <a:extLst>
              <a:ext uri="{FF2B5EF4-FFF2-40B4-BE49-F238E27FC236}">
                <a16:creationId xmlns:a16="http://schemas.microsoft.com/office/drawing/2014/main" id="{4F33A444-B675-4D9D-9A13-782FDCF9298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01673" y="1518985"/>
            <a:ext cx="1720734" cy="1591616"/>
          </a:xfrm>
          <a:prstGeom prst="rect">
            <a:avLst/>
          </a:prstGeom>
          <a:solidFill>
            <a:schemeClr val="bg1">
              <a:alpha val="69804"/>
            </a:scheme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matin</a:t>
            </a:r>
          </a:p>
        </p:txBody>
      </p:sp>
      <p:sp>
        <p:nvSpPr>
          <p:cNvPr id="2" name="Espace réservé du texte 21">
            <a:extLst>
              <a:ext uri="{FF2B5EF4-FFF2-40B4-BE49-F238E27FC236}">
                <a16:creationId xmlns:a16="http://schemas.microsoft.com/office/drawing/2014/main" id="{13042D47-13F8-476A-C133-8593AA71B7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02316" y="3300976"/>
            <a:ext cx="1720734" cy="1572847"/>
          </a:xfrm>
          <a:prstGeom prst="rect">
            <a:avLst/>
          </a:prstGeom>
          <a:solidFill>
            <a:schemeClr val="bg1">
              <a:alpha val="69804"/>
            </a:scheme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Après-midi</a:t>
            </a:r>
          </a:p>
        </p:txBody>
      </p:sp>
      <p:sp>
        <p:nvSpPr>
          <p:cNvPr id="21" name="Espace réservé du texte 21">
            <a:extLst>
              <a:ext uri="{FF2B5EF4-FFF2-40B4-BE49-F238E27FC236}">
                <a16:creationId xmlns:a16="http://schemas.microsoft.com/office/drawing/2014/main" id="{26387F90-CBFA-0B5C-1D00-ABB3F12FB73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09097" y="3286406"/>
            <a:ext cx="1679958" cy="1572847"/>
          </a:xfrm>
          <a:prstGeom prst="rect">
            <a:avLst/>
          </a:prstGeom>
          <a:solidFill>
            <a:schemeClr val="bg1">
              <a:alpha val="69804"/>
            </a:scheme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Après-midi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FFBEBB67-6779-DF14-8D3D-7BED02E7AF3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63624" y="3300680"/>
            <a:ext cx="1720733" cy="1572846"/>
          </a:xfrm>
          <a:prstGeom prst="rect">
            <a:avLst/>
          </a:prstGeom>
          <a:solidFill>
            <a:schemeClr val="bg1">
              <a:alpha val="69804"/>
            </a:scheme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Après-midi</a:t>
            </a:r>
          </a:p>
        </p:txBody>
      </p:sp>
      <p:sp>
        <p:nvSpPr>
          <p:cNvPr id="23" name="Espace réservé du texte 21">
            <a:extLst>
              <a:ext uri="{FF2B5EF4-FFF2-40B4-BE49-F238E27FC236}">
                <a16:creationId xmlns:a16="http://schemas.microsoft.com/office/drawing/2014/main" id="{CBA8B767-CE58-F858-F623-3C9C8AC577C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58926" y="3300680"/>
            <a:ext cx="1720734" cy="1591616"/>
          </a:xfrm>
          <a:prstGeom prst="rect">
            <a:avLst/>
          </a:prstGeom>
          <a:solidFill>
            <a:schemeClr val="bg1">
              <a:alpha val="69804"/>
            </a:scheme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Après-midi</a:t>
            </a:r>
          </a:p>
        </p:txBody>
      </p:sp>
      <p:sp>
        <p:nvSpPr>
          <p:cNvPr id="25" name="Espace réservé du texte 21">
            <a:extLst>
              <a:ext uri="{FF2B5EF4-FFF2-40B4-BE49-F238E27FC236}">
                <a16:creationId xmlns:a16="http://schemas.microsoft.com/office/drawing/2014/main" id="{024E112A-D201-3F56-4350-B461BE39E26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01206" y="5063901"/>
            <a:ext cx="1764591" cy="1572847"/>
          </a:xfrm>
          <a:prstGeom prst="rect">
            <a:avLst/>
          </a:prstGeom>
          <a:solidFill>
            <a:schemeClr val="bg1">
              <a:alpha val="69804"/>
            </a:scheme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soirée</a:t>
            </a:r>
          </a:p>
        </p:txBody>
      </p:sp>
      <p:sp>
        <p:nvSpPr>
          <p:cNvPr id="26" name="Espace réservé du texte 21">
            <a:extLst>
              <a:ext uri="{FF2B5EF4-FFF2-40B4-BE49-F238E27FC236}">
                <a16:creationId xmlns:a16="http://schemas.microsoft.com/office/drawing/2014/main" id="{9B673535-F82F-9539-BC50-6939FDB1E0F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09027" y="5049331"/>
            <a:ext cx="1722775" cy="1572847"/>
          </a:xfrm>
          <a:prstGeom prst="rect">
            <a:avLst/>
          </a:prstGeom>
          <a:solidFill>
            <a:schemeClr val="bg1">
              <a:alpha val="69804"/>
            </a:scheme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soirée</a:t>
            </a:r>
          </a:p>
        </p:txBody>
      </p:sp>
      <p:sp>
        <p:nvSpPr>
          <p:cNvPr id="27" name="Espace réservé du texte 21">
            <a:extLst>
              <a:ext uri="{FF2B5EF4-FFF2-40B4-BE49-F238E27FC236}">
                <a16:creationId xmlns:a16="http://schemas.microsoft.com/office/drawing/2014/main" id="{F1B3BA01-E334-9465-3D48-7FEEA8AFD96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62515" y="5063605"/>
            <a:ext cx="1764590" cy="1572846"/>
          </a:xfrm>
          <a:prstGeom prst="rect">
            <a:avLst/>
          </a:prstGeom>
          <a:solidFill>
            <a:schemeClr val="bg1">
              <a:alpha val="69804"/>
            </a:scheme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soirée</a:t>
            </a:r>
          </a:p>
        </p:txBody>
      </p:sp>
      <p:sp>
        <p:nvSpPr>
          <p:cNvPr id="28" name="Espace réservé du texte 21">
            <a:extLst>
              <a:ext uri="{FF2B5EF4-FFF2-40B4-BE49-F238E27FC236}">
                <a16:creationId xmlns:a16="http://schemas.microsoft.com/office/drawing/2014/main" id="{AACBFDC6-E91A-3F76-1683-713D6C3B06B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57816" y="5063605"/>
            <a:ext cx="1764591" cy="1591616"/>
          </a:xfrm>
          <a:prstGeom prst="rect">
            <a:avLst/>
          </a:prstGeom>
          <a:solidFill>
            <a:schemeClr val="bg1">
              <a:alpha val="69804"/>
            </a:scheme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soirée</a:t>
            </a:r>
          </a:p>
        </p:txBody>
      </p:sp>
      <p:sp>
        <p:nvSpPr>
          <p:cNvPr id="30" name="Espace réservé du texte 25">
            <a:extLst>
              <a:ext uri="{FF2B5EF4-FFF2-40B4-BE49-F238E27FC236}">
                <a16:creationId xmlns:a16="http://schemas.microsoft.com/office/drawing/2014/main" id="{16D49A9B-806A-1FC2-4C68-46651093555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26814" y="1222992"/>
            <a:ext cx="1750462" cy="28514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1" name="Espace réservé du texte 25">
            <a:extLst>
              <a:ext uri="{FF2B5EF4-FFF2-40B4-BE49-F238E27FC236}">
                <a16:creationId xmlns:a16="http://schemas.microsoft.com/office/drawing/2014/main" id="{6725FDE7-71B0-1124-40E7-8453B9E197ED}"/>
              </a:ext>
            </a:extLst>
          </p:cNvPr>
          <p:cNvSpPr>
            <a:spLocks noGrp="1"/>
          </p:cNvSpPr>
          <p:nvPr>
            <p:ph type="body" sz="quarter" idx="256" hasCustomPrompt="1"/>
          </p:nvPr>
        </p:nvSpPr>
        <p:spPr>
          <a:xfrm>
            <a:off x="3118593" y="1215372"/>
            <a:ext cx="1708297" cy="28514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2" name="Espace réservé du texte 25">
            <a:extLst>
              <a:ext uri="{FF2B5EF4-FFF2-40B4-BE49-F238E27FC236}">
                <a16:creationId xmlns:a16="http://schemas.microsoft.com/office/drawing/2014/main" id="{A90EE0F9-B677-F351-06BD-C99D2D0D3F52}"/>
              </a:ext>
            </a:extLst>
          </p:cNvPr>
          <p:cNvSpPr>
            <a:spLocks noGrp="1"/>
          </p:cNvSpPr>
          <p:nvPr>
            <p:ph type="body" sz="quarter" idx="257" hasCustomPrompt="1"/>
          </p:nvPr>
        </p:nvSpPr>
        <p:spPr>
          <a:xfrm>
            <a:off x="5006371" y="1218957"/>
            <a:ext cx="1720733" cy="28514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3" name="Espace réservé du texte 25">
            <a:extLst>
              <a:ext uri="{FF2B5EF4-FFF2-40B4-BE49-F238E27FC236}">
                <a16:creationId xmlns:a16="http://schemas.microsoft.com/office/drawing/2014/main" id="{28F5B425-47A8-BC5D-17FD-DAEB38FC6138}"/>
              </a:ext>
            </a:extLst>
          </p:cNvPr>
          <p:cNvSpPr>
            <a:spLocks noGrp="1"/>
          </p:cNvSpPr>
          <p:nvPr>
            <p:ph type="body" sz="quarter" idx="258" hasCustomPrompt="1"/>
          </p:nvPr>
        </p:nvSpPr>
        <p:spPr>
          <a:xfrm>
            <a:off x="6901673" y="1233844"/>
            <a:ext cx="1720733" cy="28514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37037278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jour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1">
            <a:extLst>
              <a:ext uri="{FF2B5EF4-FFF2-40B4-BE49-F238E27FC236}">
                <a16:creationId xmlns:a16="http://schemas.microsoft.com/office/drawing/2014/main" id="{523D28B0-2868-4218-B950-EEF1D9A2AA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9135" y="1514975"/>
            <a:ext cx="1720734" cy="1572847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matin</a:t>
            </a:r>
          </a:p>
        </p:txBody>
      </p:sp>
      <p:sp>
        <p:nvSpPr>
          <p:cNvPr id="4" name="Espace réservé du texte 21">
            <a:extLst>
              <a:ext uri="{FF2B5EF4-FFF2-40B4-BE49-F238E27FC236}">
                <a16:creationId xmlns:a16="http://schemas.microsoft.com/office/drawing/2014/main" id="{36B8D9E3-81A5-482B-8674-C688A4873E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55916" y="1500405"/>
            <a:ext cx="1679958" cy="1572847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matin</a:t>
            </a:r>
          </a:p>
        </p:txBody>
      </p:sp>
      <p:sp>
        <p:nvSpPr>
          <p:cNvPr id="5" name="Espace réservé du texte 21">
            <a:extLst>
              <a:ext uri="{FF2B5EF4-FFF2-40B4-BE49-F238E27FC236}">
                <a16:creationId xmlns:a16="http://schemas.microsoft.com/office/drawing/2014/main" id="{08A71E56-C52A-4F99-ADA8-B9611325B3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10443" y="1496207"/>
            <a:ext cx="1720733" cy="1572846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matin</a:t>
            </a:r>
          </a:p>
        </p:txBody>
      </p:sp>
      <p:sp>
        <p:nvSpPr>
          <p:cNvPr id="6" name="Espace réservé du texte 21">
            <a:extLst>
              <a:ext uri="{FF2B5EF4-FFF2-40B4-BE49-F238E27FC236}">
                <a16:creationId xmlns:a16="http://schemas.microsoft.com/office/drawing/2014/main" id="{4F33A444-B675-4D9D-9A13-782FDCF9298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05745" y="1496207"/>
            <a:ext cx="1720734" cy="1591616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matin</a:t>
            </a:r>
          </a:p>
        </p:txBody>
      </p:sp>
      <p:sp>
        <p:nvSpPr>
          <p:cNvPr id="7" name="Espace réservé du texte 21">
            <a:extLst>
              <a:ext uri="{FF2B5EF4-FFF2-40B4-BE49-F238E27FC236}">
                <a16:creationId xmlns:a16="http://schemas.microsoft.com/office/drawing/2014/main" id="{203A5316-C997-49B8-9B85-86F8CB367B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57257" y="1496206"/>
            <a:ext cx="1677193" cy="1572847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matin</a:t>
            </a:r>
          </a:p>
        </p:txBody>
      </p:sp>
      <p:sp>
        <p:nvSpPr>
          <p:cNvPr id="2" name="Espace réservé du texte 21">
            <a:extLst>
              <a:ext uri="{FF2B5EF4-FFF2-40B4-BE49-F238E27FC236}">
                <a16:creationId xmlns:a16="http://schemas.microsoft.com/office/drawing/2014/main" id="{13042D47-13F8-476A-C133-8593AA71B7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6388" y="3296670"/>
            <a:ext cx="1720734" cy="1572847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Après-midi</a:t>
            </a:r>
          </a:p>
        </p:txBody>
      </p:sp>
      <p:sp>
        <p:nvSpPr>
          <p:cNvPr id="21" name="Espace réservé du texte 21">
            <a:extLst>
              <a:ext uri="{FF2B5EF4-FFF2-40B4-BE49-F238E27FC236}">
                <a16:creationId xmlns:a16="http://schemas.microsoft.com/office/drawing/2014/main" id="{26387F90-CBFA-0B5C-1D00-ABB3F12FB73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13169" y="3282100"/>
            <a:ext cx="1679958" cy="1572847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Après-midi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FFBEBB67-6779-DF14-8D3D-7BED02E7AF3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67696" y="3277902"/>
            <a:ext cx="1720733" cy="1572846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Après-midi</a:t>
            </a:r>
          </a:p>
        </p:txBody>
      </p:sp>
      <p:sp>
        <p:nvSpPr>
          <p:cNvPr id="23" name="Espace réservé du texte 21">
            <a:extLst>
              <a:ext uri="{FF2B5EF4-FFF2-40B4-BE49-F238E27FC236}">
                <a16:creationId xmlns:a16="http://schemas.microsoft.com/office/drawing/2014/main" id="{CBA8B767-CE58-F858-F623-3C9C8AC577C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62998" y="3277902"/>
            <a:ext cx="1720734" cy="1591616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Après-midi</a:t>
            </a:r>
          </a:p>
        </p:txBody>
      </p:sp>
      <p:sp>
        <p:nvSpPr>
          <p:cNvPr id="24" name="Espace réservé du texte 21">
            <a:extLst>
              <a:ext uri="{FF2B5EF4-FFF2-40B4-BE49-F238E27FC236}">
                <a16:creationId xmlns:a16="http://schemas.microsoft.com/office/drawing/2014/main" id="{29320584-30DD-0770-2733-E790A8A0933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14510" y="3277901"/>
            <a:ext cx="1677193" cy="1572847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Après-midi</a:t>
            </a:r>
          </a:p>
        </p:txBody>
      </p:sp>
      <p:sp>
        <p:nvSpPr>
          <p:cNvPr id="25" name="Espace réservé du texte 21">
            <a:extLst>
              <a:ext uri="{FF2B5EF4-FFF2-40B4-BE49-F238E27FC236}">
                <a16:creationId xmlns:a16="http://schemas.microsoft.com/office/drawing/2014/main" id="{024E112A-D201-3F56-4350-B461BE39E26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05278" y="5059595"/>
            <a:ext cx="1764591" cy="1572847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soirée</a:t>
            </a:r>
          </a:p>
        </p:txBody>
      </p:sp>
      <p:sp>
        <p:nvSpPr>
          <p:cNvPr id="26" name="Espace réservé du texte 21">
            <a:extLst>
              <a:ext uri="{FF2B5EF4-FFF2-40B4-BE49-F238E27FC236}">
                <a16:creationId xmlns:a16="http://schemas.microsoft.com/office/drawing/2014/main" id="{9B673535-F82F-9539-BC50-6939FDB1E0F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213099" y="5045025"/>
            <a:ext cx="1722775" cy="1572847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soirée</a:t>
            </a:r>
          </a:p>
        </p:txBody>
      </p:sp>
      <p:sp>
        <p:nvSpPr>
          <p:cNvPr id="27" name="Espace réservé du texte 21">
            <a:extLst>
              <a:ext uri="{FF2B5EF4-FFF2-40B4-BE49-F238E27FC236}">
                <a16:creationId xmlns:a16="http://schemas.microsoft.com/office/drawing/2014/main" id="{F1B3BA01-E334-9465-3D48-7FEEA8AFD96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66587" y="5040827"/>
            <a:ext cx="1764590" cy="1572846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soirée</a:t>
            </a:r>
          </a:p>
        </p:txBody>
      </p:sp>
      <p:sp>
        <p:nvSpPr>
          <p:cNvPr id="28" name="Espace réservé du texte 21">
            <a:extLst>
              <a:ext uri="{FF2B5EF4-FFF2-40B4-BE49-F238E27FC236}">
                <a16:creationId xmlns:a16="http://schemas.microsoft.com/office/drawing/2014/main" id="{AACBFDC6-E91A-3F76-1683-713D6C3B06B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61888" y="5040827"/>
            <a:ext cx="1764591" cy="1591616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soirée</a:t>
            </a:r>
          </a:p>
        </p:txBody>
      </p:sp>
      <p:sp>
        <p:nvSpPr>
          <p:cNvPr id="29" name="Espace réservé du texte 21">
            <a:extLst>
              <a:ext uri="{FF2B5EF4-FFF2-40B4-BE49-F238E27FC236}">
                <a16:creationId xmlns:a16="http://schemas.microsoft.com/office/drawing/2014/main" id="{ED4904DC-272A-3FC0-3CB2-EE17F93862B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914511" y="5040826"/>
            <a:ext cx="1719940" cy="1572847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soirée</a:t>
            </a:r>
          </a:p>
        </p:txBody>
      </p:sp>
      <p:sp>
        <p:nvSpPr>
          <p:cNvPr id="30" name="Espace réservé du texte 25">
            <a:extLst>
              <a:ext uri="{FF2B5EF4-FFF2-40B4-BE49-F238E27FC236}">
                <a16:creationId xmlns:a16="http://schemas.microsoft.com/office/drawing/2014/main" id="{16D49A9B-806A-1FC2-4C68-46651093555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0886" y="1218686"/>
            <a:ext cx="1750462" cy="28514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1" name="Espace réservé du texte 25">
            <a:extLst>
              <a:ext uri="{FF2B5EF4-FFF2-40B4-BE49-F238E27FC236}">
                <a16:creationId xmlns:a16="http://schemas.microsoft.com/office/drawing/2014/main" id="{6725FDE7-71B0-1124-40E7-8453B9E197ED}"/>
              </a:ext>
            </a:extLst>
          </p:cNvPr>
          <p:cNvSpPr>
            <a:spLocks noGrp="1"/>
          </p:cNvSpPr>
          <p:nvPr>
            <p:ph type="body" sz="quarter" idx="256" hasCustomPrompt="1"/>
          </p:nvPr>
        </p:nvSpPr>
        <p:spPr>
          <a:xfrm>
            <a:off x="2222665" y="1211066"/>
            <a:ext cx="1708297" cy="28514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2" name="Espace réservé du texte 25">
            <a:extLst>
              <a:ext uri="{FF2B5EF4-FFF2-40B4-BE49-F238E27FC236}">
                <a16:creationId xmlns:a16="http://schemas.microsoft.com/office/drawing/2014/main" id="{A90EE0F9-B677-F351-06BD-C99D2D0D3F52}"/>
              </a:ext>
            </a:extLst>
          </p:cNvPr>
          <p:cNvSpPr>
            <a:spLocks noGrp="1"/>
          </p:cNvSpPr>
          <p:nvPr>
            <p:ph type="body" sz="quarter" idx="257" hasCustomPrompt="1"/>
          </p:nvPr>
        </p:nvSpPr>
        <p:spPr>
          <a:xfrm>
            <a:off x="4110443" y="1196179"/>
            <a:ext cx="1720733" cy="28514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3" name="Espace réservé du texte 25">
            <a:extLst>
              <a:ext uri="{FF2B5EF4-FFF2-40B4-BE49-F238E27FC236}">
                <a16:creationId xmlns:a16="http://schemas.microsoft.com/office/drawing/2014/main" id="{28F5B425-47A8-BC5D-17FD-DAEB38FC6138}"/>
              </a:ext>
            </a:extLst>
          </p:cNvPr>
          <p:cNvSpPr>
            <a:spLocks noGrp="1"/>
          </p:cNvSpPr>
          <p:nvPr>
            <p:ph type="body" sz="quarter" idx="258" hasCustomPrompt="1"/>
          </p:nvPr>
        </p:nvSpPr>
        <p:spPr>
          <a:xfrm>
            <a:off x="6005745" y="1211066"/>
            <a:ext cx="1720733" cy="28514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4" name="Espace réservé du texte 25">
            <a:extLst>
              <a:ext uri="{FF2B5EF4-FFF2-40B4-BE49-F238E27FC236}">
                <a16:creationId xmlns:a16="http://schemas.microsoft.com/office/drawing/2014/main" id="{9C53ED98-7BD1-E843-44C0-DAB58207129B}"/>
              </a:ext>
            </a:extLst>
          </p:cNvPr>
          <p:cNvSpPr>
            <a:spLocks noGrp="1"/>
          </p:cNvSpPr>
          <p:nvPr>
            <p:ph type="body" sz="quarter" idx="259" hasCustomPrompt="1"/>
          </p:nvPr>
        </p:nvSpPr>
        <p:spPr>
          <a:xfrm>
            <a:off x="7935192" y="1211066"/>
            <a:ext cx="1677193" cy="28514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19169187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j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1">
            <a:extLst>
              <a:ext uri="{FF2B5EF4-FFF2-40B4-BE49-F238E27FC236}">
                <a16:creationId xmlns:a16="http://schemas.microsoft.com/office/drawing/2014/main" id="{523D28B0-2868-4218-B950-EEF1D9A2AA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7942" y="1457736"/>
            <a:ext cx="1512916" cy="1572847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matin</a:t>
            </a:r>
          </a:p>
        </p:txBody>
      </p:sp>
      <p:sp>
        <p:nvSpPr>
          <p:cNvPr id="4" name="Espace réservé du texte 21">
            <a:extLst>
              <a:ext uri="{FF2B5EF4-FFF2-40B4-BE49-F238E27FC236}">
                <a16:creationId xmlns:a16="http://schemas.microsoft.com/office/drawing/2014/main" id="{36B8D9E3-81A5-482B-8674-C688A4873E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82091" y="1456786"/>
            <a:ext cx="1512916" cy="1572847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matin</a:t>
            </a:r>
          </a:p>
        </p:txBody>
      </p:sp>
      <p:sp>
        <p:nvSpPr>
          <p:cNvPr id="5" name="Espace réservé du texte 21">
            <a:extLst>
              <a:ext uri="{FF2B5EF4-FFF2-40B4-BE49-F238E27FC236}">
                <a16:creationId xmlns:a16="http://schemas.microsoft.com/office/drawing/2014/main" id="{08A71E56-C52A-4F99-ADA8-B9611325B3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80113" y="1456785"/>
            <a:ext cx="1512916" cy="1572847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matin</a:t>
            </a:r>
          </a:p>
        </p:txBody>
      </p:sp>
      <p:sp>
        <p:nvSpPr>
          <p:cNvPr id="6" name="Espace réservé du texte 21">
            <a:extLst>
              <a:ext uri="{FF2B5EF4-FFF2-40B4-BE49-F238E27FC236}">
                <a16:creationId xmlns:a16="http://schemas.microsoft.com/office/drawing/2014/main" id="{4F33A444-B675-4D9D-9A13-782FDCF9298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78135" y="1456785"/>
            <a:ext cx="1512916" cy="1572847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matin</a:t>
            </a:r>
          </a:p>
        </p:txBody>
      </p:sp>
      <p:sp>
        <p:nvSpPr>
          <p:cNvPr id="7" name="Espace réservé du texte 21">
            <a:extLst>
              <a:ext uri="{FF2B5EF4-FFF2-40B4-BE49-F238E27FC236}">
                <a16:creationId xmlns:a16="http://schemas.microsoft.com/office/drawing/2014/main" id="{203A5316-C997-49B8-9B85-86F8CB367B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02284" y="1456784"/>
            <a:ext cx="1512916" cy="1572847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matin</a:t>
            </a:r>
          </a:p>
        </p:txBody>
      </p:sp>
      <p:sp>
        <p:nvSpPr>
          <p:cNvPr id="8" name="Espace réservé du texte 21">
            <a:extLst>
              <a:ext uri="{FF2B5EF4-FFF2-40B4-BE49-F238E27FC236}">
                <a16:creationId xmlns:a16="http://schemas.microsoft.com/office/drawing/2014/main" id="{5031ED72-A350-450E-A2DD-6A18392C79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00306" y="1456784"/>
            <a:ext cx="1512916" cy="1572847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matin</a:t>
            </a:r>
          </a:p>
        </p:txBody>
      </p:sp>
      <p:sp>
        <p:nvSpPr>
          <p:cNvPr id="9" name="Espace réservé du texte 21">
            <a:extLst>
              <a:ext uri="{FF2B5EF4-FFF2-40B4-BE49-F238E27FC236}">
                <a16:creationId xmlns:a16="http://schemas.microsoft.com/office/drawing/2014/main" id="{6E51CE03-8687-4F86-ACA0-FFB83EBDE97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7942" y="3238639"/>
            <a:ext cx="1512916" cy="1572847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après-midi</a:t>
            </a:r>
          </a:p>
        </p:txBody>
      </p:sp>
      <p:sp>
        <p:nvSpPr>
          <p:cNvPr id="10" name="Espace réservé du texte 21">
            <a:extLst>
              <a:ext uri="{FF2B5EF4-FFF2-40B4-BE49-F238E27FC236}">
                <a16:creationId xmlns:a16="http://schemas.microsoft.com/office/drawing/2014/main" id="{5F8E83D0-F654-470F-BE5F-33BEAB30213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82091" y="3238639"/>
            <a:ext cx="1512916" cy="1572847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après-midi</a:t>
            </a:r>
          </a:p>
        </p:txBody>
      </p:sp>
      <p:sp>
        <p:nvSpPr>
          <p:cNvPr id="11" name="Espace réservé du texte 21">
            <a:extLst>
              <a:ext uri="{FF2B5EF4-FFF2-40B4-BE49-F238E27FC236}">
                <a16:creationId xmlns:a16="http://schemas.microsoft.com/office/drawing/2014/main" id="{6EC98F23-5AAB-4EE1-966F-82D8DA7D313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80113" y="3238638"/>
            <a:ext cx="1512916" cy="1572847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après-midi</a:t>
            </a:r>
          </a:p>
        </p:txBody>
      </p:sp>
      <p:sp>
        <p:nvSpPr>
          <p:cNvPr id="12" name="Espace réservé du texte 21">
            <a:extLst>
              <a:ext uri="{FF2B5EF4-FFF2-40B4-BE49-F238E27FC236}">
                <a16:creationId xmlns:a16="http://schemas.microsoft.com/office/drawing/2014/main" id="{9373AD5A-AEE4-448E-A093-40BF2131C3B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88578" y="3234302"/>
            <a:ext cx="1512916" cy="1572847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après-midi</a:t>
            </a:r>
          </a:p>
        </p:txBody>
      </p:sp>
      <p:sp>
        <p:nvSpPr>
          <p:cNvPr id="13" name="Espace réservé du texte 21">
            <a:extLst>
              <a:ext uri="{FF2B5EF4-FFF2-40B4-BE49-F238E27FC236}">
                <a16:creationId xmlns:a16="http://schemas.microsoft.com/office/drawing/2014/main" id="{B83BBB69-3598-43C5-87A3-E371C7502CC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02284" y="3239726"/>
            <a:ext cx="1512916" cy="1572847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après-midi</a:t>
            </a:r>
          </a:p>
        </p:txBody>
      </p:sp>
      <p:sp>
        <p:nvSpPr>
          <p:cNvPr id="14" name="Espace réservé du texte 21">
            <a:extLst>
              <a:ext uri="{FF2B5EF4-FFF2-40B4-BE49-F238E27FC236}">
                <a16:creationId xmlns:a16="http://schemas.microsoft.com/office/drawing/2014/main" id="{346BE056-733C-484E-8D33-A709AF7D69B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00306" y="3262585"/>
            <a:ext cx="1512916" cy="1572847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après-midi</a:t>
            </a:r>
          </a:p>
        </p:txBody>
      </p:sp>
      <p:sp>
        <p:nvSpPr>
          <p:cNvPr id="15" name="Espace réservé du texte 21">
            <a:extLst>
              <a:ext uri="{FF2B5EF4-FFF2-40B4-BE49-F238E27FC236}">
                <a16:creationId xmlns:a16="http://schemas.microsoft.com/office/drawing/2014/main" id="{5908CC66-79D9-4235-A9F1-4684E01100B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7942" y="5019542"/>
            <a:ext cx="1512916" cy="1572847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soirée</a:t>
            </a:r>
          </a:p>
        </p:txBody>
      </p:sp>
      <p:sp>
        <p:nvSpPr>
          <p:cNvPr id="16" name="Espace réservé du texte 21">
            <a:extLst>
              <a:ext uri="{FF2B5EF4-FFF2-40B4-BE49-F238E27FC236}">
                <a16:creationId xmlns:a16="http://schemas.microsoft.com/office/drawing/2014/main" id="{E2EF4BEB-BA2A-4253-83F5-A756A127CD6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782091" y="5019542"/>
            <a:ext cx="1512916" cy="1572847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soirée</a:t>
            </a:r>
          </a:p>
        </p:txBody>
      </p:sp>
      <p:sp>
        <p:nvSpPr>
          <p:cNvPr id="17" name="Espace réservé du texte 21">
            <a:extLst>
              <a:ext uri="{FF2B5EF4-FFF2-40B4-BE49-F238E27FC236}">
                <a16:creationId xmlns:a16="http://schemas.microsoft.com/office/drawing/2014/main" id="{2BD50D3E-CCC0-4CEB-AB6C-AF68D6A1965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80113" y="5019542"/>
            <a:ext cx="1512916" cy="1572847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soirée</a:t>
            </a:r>
          </a:p>
        </p:txBody>
      </p:sp>
      <p:sp>
        <p:nvSpPr>
          <p:cNvPr id="18" name="Espace réservé du texte 21">
            <a:extLst>
              <a:ext uri="{FF2B5EF4-FFF2-40B4-BE49-F238E27FC236}">
                <a16:creationId xmlns:a16="http://schemas.microsoft.com/office/drawing/2014/main" id="{10CD1E92-063A-4BEA-9B7A-CE82C50E185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978135" y="5019542"/>
            <a:ext cx="1512916" cy="1572847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soirée</a:t>
            </a:r>
          </a:p>
        </p:txBody>
      </p:sp>
      <p:sp>
        <p:nvSpPr>
          <p:cNvPr id="19" name="Espace réservé du texte 21">
            <a:extLst>
              <a:ext uri="{FF2B5EF4-FFF2-40B4-BE49-F238E27FC236}">
                <a16:creationId xmlns:a16="http://schemas.microsoft.com/office/drawing/2014/main" id="{B6521361-514D-43F6-BE23-C233656D31F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10995" y="5019541"/>
            <a:ext cx="1512916" cy="1572847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soirée</a:t>
            </a:r>
          </a:p>
        </p:txBody>
      </p:sp>
      <p:sp>
        <p:nvSpPr>
          <p:cNvPr id="20" name="Espace réservé du texte 21">
            <a:extLst>
              <a:ext uri="{FF2B5EF4-FFF2-40B4-BE49-F238E27FC236}">
                <a16:creationId xmlns:a16="http://schemas.microsoft.com/office/drawing/2014/main" id="{421616F4-6440-4300-BFDB-B986361E31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00306" y="5019541"/>
            <a:ext cx="1512916" cy="1572847"/>
          </a:xfrm>
          <a:prstGeom prst="rect">
            <a:avLst/>
          </a:prstGeom>
          <a:solidFill>
            <a:srgbClr val="FFFFFE">
              <a:alpha val="69804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soirée</a:t>
            </a:r>
          </a:p>
        </p:txBody>
      </p:sp>
      <p:sp>
        <p:nvSpPr>
          <p:cNvPr id="38" name="Espace réservé du texte 25">
            <a:extLst>
              <a:ext uri="{FF2B5EF4-FFF2-40B4-BE49-F238E27FC236}">
                <a16:creationId xmlns:a16="http://schemas.microsoft.com/office/drawing/2014/main" id="{64B8846D-8E55-AC91-3C23-72F602173C3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49626" y="1157035"/>
            <a:ext cx="1527668" cy="285140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9" name="Espace réservé du texte 25">
            <a:extLst>
              <a:ext uri="{FF2B5EF4-FFF2-40B4-BE49-F238E27FC236}">
                <a16:creationId xmlns:a16="http://schemas.microsoft.com/office/drawing/2014/main" id="{3CC18A61-722C-938B-1344-0DFE3DAC5824}"/>
              </a:ext>
            </a:extLst>
          </p:cNvPr>
          <p:cNvSpPr>
            <a:spLocks noGrp="1"/>
          </p:cNvSpPr>
          <p:nvPr>
            <p:ph type="body" sz="quarter" idx="256" hasCustomPrompt="1"/>
          </p:nvPr>
        </p:nvSpPr>
        <p:spPr>
          <a:xfrm>
            <a:off x="1766767" y="1149537"/>
            <a:ext cx="1519276" cy="285140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9" name="Espace réservé du texte 25">
            <a:extLst>
              <a:ext uri="{FF2B5EF4-FFF2-40B4-BE49-F238E27FC236}">
                <a16:creationId xmlns:a16="http://schemas.microsoft.com/office/drawing/2014/main" id="{B650A3E3-7444-CA6E-2AA1-49ACF3177069}"/>
              </a:ext>
            </a:extLst>
          </p:cNvPr>
          <p:cNvSpPr>
            <a:spLocks noGrp="1"/>
          </p:cNvSpPr>
          <p:nvPr>
            <p:ph type="body" sz="quarter" idx="258" hasCustomPrompt="1"/>
          </p:nvPr>
        </p:nvSpPr>
        <p:spPr>
          <a:xfrm>
            <a:off x="3382114" y="1163798"/>
            <a:ext cx="1530011" cy="285140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0" name="Espace réservé du texte 25">
            <a:extLst>
              <a:ext uri="{FF2B5EF4-FFF2-40B4-BE49-F238E27FC236}">
                <a16:creationId xmlns:a16="http://schemas.microsoft.com/office/drawing/2014/main" id="{A8CC0222-5D3F-4F42-2E08-32C21FAC09F8}"/>
              </a:ext>
            </a:extLst>
          </p:cNvPr>
          <p:cNvSpPr>
            <a:spLocks noGrp="1"/>
          </p:cNvSpPr>
          <p:nvPr>
            <p:ph type="body" sz="quarter" idx="259" hasCustomPrompt="1"/>
          </p:nvPr>
        </p:nvSpPr>
        <p:spPr>
          <a:xfrm>
            <a:off x="4984658" y="1167379"/>
            <a:ext cx="1506393" cy="285140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1" name="Espace réservé du texte 25">
            <a:extLst>
              <a:ext uri="{FF2B5EF4-FFF2-40B4-BE49-F238E27FC236}">
                <a16:creationId xmlns:a16="http://schemas.microsoft.com/office/drawing/2014/main" id="{0CF9FD69-6576-9BA8-D21A-48E28548696C}"/>
              </a:ext>
            </a:extLst>
          </p:cNvPr>
          <p:cNvSpPr>
            <a:spLocks noGrp="1"/>
          </p:cNvSpPr>
          <p:nvPr>
            <p:ph type="body" sz="quarter" idx="260" hasCustomPrompt="1"/>
          </p:nvPr>
        </p:nvSpPr>
        <p:spPr>
          <a:xfrm>
            <a:off x="6591557" y="1162425"/>
            <a:ext cx="1523643" cy="285140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2" name="Espace réservé du texte 25">
            <a:extLst>
              <a:ext uri="{FF2B5EF4-FFF2-40B4-BE49-F238E27FC236}">
                <a16:creationId xmlns:a16="http://schemas.microsoft.com/office/drawing/2014/main" id="{0B2CA59B-F362-9861-86A4-C7939B751E59}"/>
              </a:ext>
            </a:extLst>
          </p:cNvPr>
          <p:cNvSpPr>
            <a:spLocks noGrp="1"/>
          </p:cNvSpPr>
          <p:nvPr>
            <p:ph type="body" sz="quarter" idx="261" hasCustomPrompt="1"/>
          </p:nvPr>
        </p:nvSpPr>
        <p:spPr>
          <a:xfrm>
            <a:off x="8200306" y="1173585"/>
            <a:ext cx="1512916" cy="285140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1113972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jours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47A2F447-1971-A276-0910-C30AD48756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503" y="4023435"/>
            <a:ext cx="2314387" cy="2696546"/>
          </a:xfrm>
          <a:prstGeom prst="rect">
            <a:avLst/>
          </a:prstGeom>
        </p:spPr>
      </p:pic>
      <p:sp>
        <p:nvSpPr>
          <p:cNvPr id="18" name="Titre 17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915458" cy="1080000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l">
              <a:defRPr sz="40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0"/>
          </p:nvPr>
        </p:nvSpPr>
        <p:spPr>
          <a:xfrm>
            <a:off x="-14942" y="1079999"/>
            <a:ext cx="9930400" cy="451506"/>
          </a:xfrm>
          <a:prstGeom prst="rect">
            <a:avLst/>
          </a:prstGeom>
          <a:solidFill>
            <a:srgbClr val="D89F3F"/>
          </a:solidFill>
        </p:spPr>
        <p:txBody>
          <a:bodyPr>
            <a:normAutofit/>
          </a:bodyPr>
          <a:lstStyle>
            <a:lvl1pPr marL="0" indent="0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A85F1A21-7D07-5D2A-95D7-89ED8F8C39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458" y="1531505"/>
            <a:ext cx="9906000" cy="53264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28" name="Espace réservé du texte 25">
            <a:extLst>
              <a:ext uri="{FF2B5EF4-FFF2-40B4-BE49-F238E27FC236}">
                <a16:creationId xmlns:a16="http://schemas.microsoft.com/office/drawing/2014/main" id="{0A27022E-DF2B-EB20-D3B5-8EFAB91620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110" y="1609131"/>
            <a:ext cx="1559168" cy="349314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" name="Espace réservé du texte 21">
            <a:extLst>
              <a:ext uri="{FF2B5EF4-FFF2-40B4-BE49-F238E27FC236}">
                <a16:creationId xmlns:a16="http://schemas.microsoft.com/office/drawing/2014/main" id="{CCB9C136-4587-E960-3842-3DB77E0F17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303" y="1969784"/>
            <a:ext cx="1552976" cy="4730620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0" name="Espace réservé du texte 25">
            <a:extLst>
              <a:ext uri="{FF2B5EF4-FFF2-40B4-BE49-F238E27FC236}">
                <a16:creationId xmlns:a16="http://schemas.microsoft.com/office/drawing/2014/main" id="{39313C09-535C-CF09-88B2-4A7329D4442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89867" y="1609131"/>
            <a:ext cx="1559168" cy="349314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1" name="Espace réservé du texte 21">
            <a:extLst>
              <a:ext uri="{FF2B5EF4-FFF2-40B4-BE49-F238E27FC236}">
                <a16:creationId xmlns:a16="http://schemas.microsoft.com/office/drawing/2014/main" id="{B929E5F1-53C6-904A-6626-8BA9A7018EC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96060" y="1969784"/>
            <a:ext cx="1552976" cy="4730620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2" name="Espace réservé du texte 25">
            <a:extLst>
              <a:ext uri="{FF2B5EF4-FFF2-40B4-BE49-F238E27FC236}">
                <a16:creationId xmlns:a16="http://schemas.microsoft.com/office/drawing/2014/main" id="{49DA92FC-0C51-ECC0-DA02-C691C60CA9E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40311" y="1609131"/>
            <a:ext cx="1559168" cy="349314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3" name="Espace réservé du texte 21">
            <a:extLst>
              <a:ext uri="{FF2B5EF4-FFF2-40B4-BE49-F238E27FC236}">
                <a16:creationId xmlns:a16="http://schemas.microsoft.com/office/drawing/2014/main" id="{61DDE437-4BB9-3DA1-7854-9ACEC704BF4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46504" y="1969784"/>
            <a:ext cx="1552976" cy="4730620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4" name="Espace réservé du texte 25">
            <a:extLst>
              <a:ext uri="{FF2B5EF4-FFF2-40B4-BE49-F238E27FC236}">
                <a16:creationId xmlns:a16="http://schemas.microsoft.com/office/drawing/2014/main" id="{4B2AD538-8A6B-BD3C-5096-603605C1AEA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93694" y="1609131"/>
            <a:ext cx="1559168" cy="349314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5" name="Espace réservé du texte 21">
            <a:extLst>
              <a:ext uri="{FF2B5EF4-FFF2-40B4-BE49-F238E27FC236}">
                <a16:creationId xmlns:a16="http://schemas.microsoft.com/office/drawing/2014/main" id="{7B821D6C-F675-2A0A-E184-9CCC2E7BF07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999887" y="1969784"/>
            <a:ext cx="1552976" cy="4730620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6" name="Espace réservé du texte 25">
            <a:extLst>
              <a:ext uri="{FF2B5EF4-FFF2-40B4-BE49-F238E27FC236}">
                <a16:creationId xmlns:a16="http://schemas.microsoft.com/office/drawing/2014/main" id="{13269D54-07DD-885B-926B-2AD71383E7F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38764" y="1609131"/>
            <a:ext cx="1559168" cy="349314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7" name="Espace réservé du texte 21">
            <a:extLst>
              <a:ext uri="{FF2B5EF4-FFF2-40B4-BE49-F238E27FC236}">
                <a16:creationId xmlns:a16="http://schemas.microsoft.com/office/drawing/2014/main" id="{63A52038-B3B9-1F61-9C99-B9139E5C1DC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44957" y="1969784"/>
            <a:ext cx="1552976" cy="4730620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9" name="Espace réservé du texte 25">
            <a:extLst>
              <a:ext uri="{FF2B5EF4-FFF2-40B4-BE49-F238E27FC236}">
                <a16:creationId xmlns:a16="http://schemas.microsoft.com/office/drawing/2014/main" id="{4FF39DEE-9A62-5811-9D5F-C24BE0285D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280327" y="1609131"/>
            <a:ext cx="1559168" cy="349314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1" name="Espace réservé du texte 21">
            <a:extLst>
              <a:ext uri="{FF2B5EF4-FFF2-40B4-BE49-F238E27FC236}">
                <a16:creationId xmlns:a16="http://schemas.microsoft.com/office/drawing/2014/main" id="{FF196356-10D6-7DD0-CDCF-C11DED29F89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286520" y="1969784"/>
            <a:ext cx="1552976" cy="4730620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990ED9E3-A1AB-7A4C-B22F-30A06366BF9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89321" y="87666"/>
            <a:ext cx="2609890" cy="145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526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jour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que 18">
            <a:extLst>
              <a:ext uri="{FF2B5EF4-FFF2-40B4-BE49-F238E27FC236}">
                <a16:creationId xmlns:a16="http://schemas.microsoft.com/office/drawing/2014/main" id="{D391381B-DD68-A4C9-0E90-BD6284ECA3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503" y="4023435"/>
            <a:ext cx="2314387" cy="269654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9AD41A3-2321-6E79-8EA0-940050C6D7C4}"/>
              </a:ext>
            </a:extLst>
          </p:cNvPr>
          <p:cNvSpPr/>
          <p:nvPr userDrawn="1"/>
        </p:nvSpPr>
        <p:spPr>
          <a:xfrm>
            <a:off x="8269471" y="1606823"/>
            <a:ext cx="1507136" cy="4720837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5CEF12-60E1-B0FC-9B13-1C97AE894798}"/>
              </a:ext>
            </a:extLst>
          </p:cNvPr>
          <p:cNvSpPr/>
          <p:nvPr userDrawn="1"/>
        </p:nvSpPr>
        <p:spPr>
          <a:xfrm>
            <a:off x="126771" y="1249431"/>
            <a:ext cx="1560715" cy="507960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085FF1-531A-2F13-DDDC-7D04D000C96C}"/>
              </a:ext>
            </a:extLst>
          </p:cNvPr>
          <p:cNvSpPr/>
          <p:nvPr userDrawn="1"/>
        </p:nvSpPr>
        <p:spPr>
          <a:xfrm>
            <a:off x="3416317" y="1236466"/>
            <a:ext cx="1511299" cy="507960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24C6F5-6B50-5570-5B57-D68337F91B4A}"/>
              </a:ext>
            </a:extLst>
          </p:cNvPr>
          <p:cNvSpPr/>
          <p:nvPr userDrawn="1"/>
        </p:nvSpPr>
        <p:spPr>
          <a:xfrm>
            <a:off x="6645212" y="1595229"/>
            <a:ext cx="1507136" cy="4720837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CE908D-D25C-EE63-AB8A-89503B93107B}"/>
              </a:ext>
            </a:extLst>
          </p:cNvPr>
          <p:cNvSpPr/>
          <p:nvPr userDrawn="1"/>
        </p:nvSpPr>
        <p:spPr>
          <a:xfrm>
            <a:off x="5029692" y="1224798"/>
            <a:ext cx="1507136" cy="507960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9FEA9E-4BF7-5079-AF52-8B2E42A79062}"/>
              </a:ext>
            </a:extLst>
          </p:cNvPr>
          <p:cNvSpPr/>
          <p:nvPr userDrawn="1"/>
        </p:nvSpPr>
        <p:spPr>
          <a:xfrm>
            <a:off x="1800675" y="1236466"/>
            <a:ext cx="1511299" cy="507960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134391" y="1597114"/>
            <a:ext cx="1560210" cy="47306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3428831" y="1585445"/>
            <a:ext cx="1507136" cy="47306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3" name="Espace réservé du texte 21"/>
          <p:cNvSpPr>
            <a:spLocks noGrp="1"/>
          </p:cNvSpPr>
          <p:nvPr>
            <p:ph type="body" sz="quarter" idx="15" hasCustomPrompt="1"/>
          </p:nvPr>
        </p:nvSpPr>
        <p:spPr>
          <a:xfrm>
            <a:off x="5041365" y="1585445"/>
            <a:ext cx="1511299" cy="47306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4" name="Espace réservé du texte 21"/>
          <p:cNvSpPr>
            <a:spLocks noGrp="1"/>
          </p:cNvSpPr>
          <p:nvPr>
            <p:ph type="body" sz="quarter" idx="16" hasCustomPrompt="1"/>
          </p:nvPr>
        </p:nvSpPr>
        <p:spPr>
          <a:xfrm>
            <a:off x="6644848" y="1595229"/>
            <a:ext cx="1523698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1" name="Espace réservé du texte 21"/>
          <p:cNvSpPr>
            <a:spLocks noGrp="1"/>
          </p:cNvSpPr>
          <p:nvPr>
            <p:ph type="body" sz="quarter" idx="17" hasCustomPrompt="1"/>
          </p:nvPr>
        </p:nvSpPr>
        <p:spPr>
          <a:xfrm>
            <a:off x="1805398" y="1595229"/>
            <a:ext cx="1507784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400800"/>
            <a:ext cx="99060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2F995CF-02DF-4C6A-9DFC-63E4023EAE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13"/>
            <a:ext cx="9906000" cy="1162050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38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24E2F2C-A331-9ADE-6B52-580054F02D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4391" y="1235229"/>
            <a:ext cx="1568931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CDAE15A3-FC43-DFBA-513C-4B3F7CE402F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806457" y="1235229"/>
            <a:ext cx="1507784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7A6D0F7-9094-B7D4-4579-890DD0E7E1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19754" y="1235229"/>
            <a:ext cx="1523698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B148ACAF-74CF-A013-6503-594C1DA438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27425" y="1246897"/>
            <a:ext cx="1523698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3F563453-32B8-2EA0-1B83-F752D9BED80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29013" y="1235229"/>
            <a:ext cx="1539534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" name="Espace réservé du texte 21">
            <a:extLst>
              <a:ext uri="{FF2B5EF4-FFF2-40B4-BE49-F238E27FC236}">
                <a16:creationId xmlns:a16="http://schemas.microsoft.com/office/drawing/2014/main" id="{60D652B7-AA5E-CD1E-E0E3-91FF285212B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60731" y="1594866"/>
            <a:ext cx="1523698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3" name="Espace réservé du texte 6">
            <a:extLst>
              <a:ext uri="{FF2B5EF4-FFF2-40B4-BE49-F238E27FC236}">
                <a16:creationId xmlns:a16="http://schemas.microsoft.com/office/drawing/2014/main" id="{2CED94EA-AD49-0790-D75F-8E1C15FCD46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244896" y="1234866"/>
            <a:ext cx="1539534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48FC473F-EEFA-78C8-42C5-F77055B0B6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36302" y="87666"/>
            <a:ext cx="1962909" cy="109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079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jours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746DC4F4-5AB5-6BFB-7349-665A93778E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503" y="4023435"/>
            <a:ext cx="2314387" cy="2696546"/>
          </a:xfrm>
          <a:prstGeom prst="rect">
            <a:avLst/>
          </a:prstGeom>
        </p:spPr>
      </p:pic>
      <p:sp>
        <p:nvSpPr>
          <p:cNvPr id="18" name="Titre 17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915458" cy="1080000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l">
              <a:defRPr sz="40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0"/>
          </p:nvPr>
        </p:nvSpPr>
        <p:spPr>
          <a:xfrm>
            <a:off x="-14942" y="1079999"/>
            <a:ext cx="9930400" cy="451506"/>
          </a:xfrm>
          <a:prstGeom prst="rect">
            <a:avLst/>
          </a:prstGeom>
          <a:solidFill>
            <a:srgbClr val="98D1C8"/>
          </a:solidFill>
        </p:spPr>
        <p:txBody>
          <a:bodyPr>
            <a:normAutofit/>
          </a:bodyPr>
          <a:lstStyle>
            <a:lvl1pPr marL="0" indent="0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A85F1A21-7D07-5D2A-95D7-89ED8F8C39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-1708068" y="1671846"/>
            <a:ext cx="9906000" cy="53264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28" name="Espace réservé du texte 25">
            <a:extLst>
              <a:ext uri="{FF2B5EF4-FFF2-40B4-BE49-F238E27FC236}">
                <a16:creationId xmlns:a16="http://schemas.microsoft.com/office/drawing/2014/main" id="{0A27022E-DF2B-EB20-D3B5-8EFAB91620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110" y="1609131"/>
            <a:ext cx="1559168" cy="349314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" name="Espace réservé du texte 21">
            <a:extLst>
              <a:ext uri="{FF2B5EF4-FFF2-40B4-BE49-F238E27FC236}">
                <a16:creationId xmlns:a16="http://schemas.microsoft.com/office/drawing/2014/main" id="{CCB9C136-4587-E960-3842-3DB77E0F17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303" y="1969784"/>
            <a:ext cx="1552976" cy="4730620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0" name="Espace réservé du texte 25">
            <a:extLst>
              <a:ext uri="{FF2B5EF4-FFF2-40B4-BE49-F238E27FC236}">
                <a16:creationId xmlns:a16="http://schemas.microsoft.com/office/drawing/2014/main" id="{39313C09-535C-CF09-88B2-4A7329D4442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89867" y="1609131"/>
            <a:ext cx="1559168" cy="349314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1" name="Espace réservé du texte 21">
            <a:extLst>
              <a:ext uri="{FF2B5EF4-FFF2-40B4-BE49-F238E27FC236}">
                <a16:creationId xmlns:a16="http://schemas.microsoft.com/office/drawing/2014/main" id="{B929E5F1-53C6-904A-6626-8BA9A7018EC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96060" y="1969784"/>
            <a:ext cx="1552976" cy="4730620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2" name="Espace réservé du texte 25">
            <a:extLst>
              <a:ext uri="{FF2B5EF4-FFF2-40B4-BE49-F238E27FC236}">
                <a16:creationId xmlns:a16="http://schemas.microsoft.com/office/drawing/2014/main" id="{49DA92FC-0C51-ECC0-DA02-C691C60CA9E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40311" y="1609131"/>
            <a:ext cx="1559168" cy="349314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3" name="Espace réservé du texte 21">
            <a:extLst>
              <a:ext uri="{FF2B5EF4-FFF2-40B4-BE49-F238E27FC236}">
                <a16:creationId xmlns:a16="http://schemas.microsoft.com/office/drawing/2014/main" id="{61DDE437-4BB9-3DA1-7854-9ACEC704BF4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46504" y="1969784"/>
            <a:ext cx="1552976" cy="4730620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4" name="Espace réservé du texte 25">
            <a:extLst>
              <a:ext uri="{FF2B5EF4-FFF2-40B4-BE49-F238E27FC236}">
                <a16:creationId xmlns:a16="http://schemas.microsoft.com/office/drawing/2014/main" id="{4B2AD538-8A6B-BD3C-5096-603605C1AEA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93694" y="1609131"/>
            <a:ext cx="1559168" cy="349314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5" name="Espace réservé du texte 21">
            <a:extLst>
              <a:ext uri="{FF2B5EF4-FFF2-40B4-BE49-F238E27FC236}">
                <a16:creationId xmlns:a16="http://schemas.microsoft.com/office/drawing/2014/main" id="{7B821D6C-F675-2A0A-E184-9CCC2E7BF07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999887" y="1969784"/>
            <a:ext cx="1552976" cy="4730620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6" name="Espace réservé du texte 25">
            <a:extLst>
              <a:ext uri="{FF2B5EF4-FFF2-40B4-BE49-F238E27FC236}">
                <a16:creationId xmlns:a16="http://schemas.microsoft.com/office/drawing/2014/main" id="{13269D54-07DD-885B-926B-2AD71383E7F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38764" y="1609131"/>
            <a:ext cx="1559168" cy="349314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7" name="Espace réservé du texte 21">
            <a:extLst>
              <a:ext uri="{FF2B5EF4-FFF2-40B4-BE49-F238E27FC236}">
                <a16:creationId xmlns:a16="http://schemas.microsoft.com/office/drawing/2014/main" id="{63A52038-B3B9-1F61-9C99-B9139E5C1DC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44957" y="1969784"/>
            <a:ext cx="1552976" cy="4730620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9" name="Espace réservé du texte 25">
            <a:extLst>
              <a:ext uri="{FF2B5EF4-FFF2-40B4-BE49-F238E27FC236}">
                <a16:creationId xmlns:a16="http://schemas.microsoft.com/office/drawing/2014/main" id="{4FF39DEE-9A62-5811-9D5F-C24BE0285D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280327" y="1609131"/>
            <a:ext cx="1559168" cy="349314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1" name="Espace réservé du texte 21">
            <a:extLst>
              <a:ext uri="{FF2B5EF4-FFF2-40B4-BE49-F238E27FC236}">
                <a16:creationId xmlns:a16="http://schemas.microsoft.com/office/drawing/2014/main" id="{FF196356-10D6-7DD0-CDCF-C11DED29F89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286520" y="1969784"/>
            <a:ext cx="1552976" cy="4730620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3A9A875D-2D8F-AB3B-23A8-587DD229E50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11626" y="87665"/>
            <a:ext cx="2587585" cy="144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008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 Journéeentière_5 j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que 2">
            <a:extLst>
              <a:ext uri="{FF2B5EF4-FFF2-40B4-BE49-F238E27FC236}">
                <a16:creationId xmlns:a16="http://schemas.microsoft.com/office/drawing/2014/main" id="{9F1F58B2-3202-7D9C-1662-44C86AEF73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503" y="4023435"/>
            <a:ext cx="2314387" cy="269654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05CEF12-60E1-B0FC-9B13-1C97AE894798}"/>
              </a:ext>
            </a:extLst>
          </p:cNvPr>
          <p:cNvSpPr/>
          <p:nvPr userDrawn="1"/>
        </p:nvSpPr>
        <p:spPr>
          <a:xfrm>
            <a:off x="68580" y="1249431"/>
            <a:ext cx="1803420" cy="507960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085FF1-531A-2F13-DDDC-7D04D000C96C}"/>
              </a:ext>
            </a:extLst>
          </p:cNvPr>
          <p:cNvSpPr/>
          <p:nvPr userDrawn="1"/>
        </p:nvSpPr>
        <p:spPr>
          <a:xfrm>
            <a:off x="4017000" y="1236466"/>
            <a:ext cx="1872000" cy="507960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24C6F5-6B50-5570-5B57-D68337F91B4A}"/>
              </a:ext>
            </a:extLst>
          </p:cNvPr>
          <p:cNvSpPr/>
          <p:nvPr userDrawn="1"/>
        </p:nvSpPr>
        <p:spPr>
          <a:xfrm>
            <a:off x="8034000" y="1249431"/>
            <a:ext cx="1803420" cy="507960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CE908D-D25C-EE63-AB8A-89503B93107B}"/>
              </a:ext>
            </a:extLst>
          </p:cNvPr>
          <p:cNvSpPr/>
          <p:nvPr userDrawn="1"/>
        </p:nvSpPr>
        <p:spPr>
          <a:xfrm>
            <a:off x="6025500" y="1236466"/>
            <a:ext cx="1872000" cy="507960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9FEA9E-4BF7-5079-AF52-8B2E42A79062}"/>
              </a:ext>
            </a:extLst>
          </p:cNvPr>
          <p:cNvSpPr/>
          <p:nvPr userDrawn="1"/>
        </p:nvSpPr>
        <p:spPr>
          <a:xfrm>
            <a:off x="2008500" y="1236466"/>
            <a:ext cx="1872000" cy="507960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76200" y="1597114"/>
            <a:ext cx="1795800" cy="47306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4021163" y="1597113"/>
            <a:ext cx="1872000" cy="47306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3" name="Espace réservé du texte 21"/>
          <p:cNvSpPr>
            <a:spLocks noGrp="1"/>
          </p:cNvSpPr>
          <p:nvPr>
            <p:ph type="body" sz="quarter" idx="15" hasCustomPrompt="1"/>
          </p:nvPr>
        </p:nvSpPr>
        <p:spPr>
          <a:xfrm>
            <a:off x="6037173" y="1597113"/>
            <a:ext cx="1849159" cy="47306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4" name="Espace réservé du texte 21"/>
          <p:cNvSpPr>
            <a:spLocks noGrp="1"/>
          </p:cNvSpPr>
          <p:nvPr>
            <p:ph type="body" sz="quarter" idx="16" hasCustomPrompt="1"/>
          </p:nvPr>
        </p:nvSpPr>
        <p:spPr>
          <a:xfrm>
            <a:off x="8034000" y="1595229"/>
            <a:ext cx="1795800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1" name="Espace réservé du texte 21"/>
          <p:cNvSpPr>
            <a:spLocks noGrp="1"/>
          </p:cNvSpPr>
          <p:nvPr>
            <p:ph type="body" sz="quarter" idx="17" hasCustomPrompt="1"/>
          </p:nvPr>
        </p:nvSpPr>
        <p:spPr>
          <a:xfrm>
            <a:off x="2004900" y="1595229"/>
            <a:ext cx="1875600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400800"/>
            <a:ext cx="99060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aseline="0">
                <a:solidFill>
                  <a:schemeClr val="tx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2F995CF-02DF-4C6A-9DFC-63E4023EAE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13"/>
            <a:ext cx="9906000" cy="116205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>
              <a:buNone/>
              <a:defRPr sz="38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24E2F2C-A331-9ADE-6B52-580054F02D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200" y="1235229"/>
            <a:ext cx="1794638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CDAE15A3-FC43-DFBA-513C-4B3F7CE402F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005958" y="1235229"/>
            <a:ext cx="1879600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7A6D0F7-9094-B7D4-4579-890DD0E7E1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20437" y="1235229"/>
            <a:ext cx="1869068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B148ACAF-74CF-A013-6503-594C1DA438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32615" y="1235229"/>
            <a:ext cx="1861337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3F563453-32B8-2EA0-1B83-F752D9BED80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18164" y="1235229"/>
            <a:ext cx="1809637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33D82310-82B3-B75F-0880-87D2319C59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36302" y="87666"/>
            <a:ext cx="1962909" cy="109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432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 Journéeentière_5 j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que 14">
            <a:extLst>
              <a:ext uri="{FF2B5EF4-FFF2-40B4-BE49-F238E27FC236}">
                <a16:creationId xmlns:a16="http://schemas.microsoft.com/office/drawing/2014/main" id="{25597C2E-A86C-9460-ABF3-AC2421E507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503" y="4023435"/>
            <a:ext cx="2314387" cy="269654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D28F245-1CD1-931A-7AF7-D923433EA319}"/>
              </a:ext>
            </a:extLst>
          </p:cNvPr>
          <p:cNvSpPr/>
          <p:nvPr userDrawn="1"/>
        </p:nvSpPr>
        <p:spPr>
          <a:xfrm>
            <a:off x="68580" y="1249431"/>
            <a:ext cx="1803420" cy="507960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B334BA-4292-0AD8-053F-D5EC29FAC64C}"/>
              </a:ext>
            </a:extLst>
          </p:cNvPr>
          <p:cNvSpPr/>
          <p:nvPr userDrawn="1"/>
        </p:nvSpPr>
        <p:spPr>
          <a:xfrm>
            <a:off x="4017000" y="1236466"/>
            <a:ext cx="1872000" cy="507960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0618C2-B602-AF61-F400-F82A7A2940DD}"/>
              </a:ext>
            </a:extLst>
          </p:cNvPr>
          <p:cNvSpPr/>
          <p:nvPr userDrawn="1"/>
        </p:nvSpPr>
        <p:spPr>
          <a:xfrm>
            <a:off x="8034000" y="1249431"/>
            <a:ext cx="1803420" cy="507960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A209CD-816E-E5E3-ABF1-A23776F93F6C}"/>
              </a:ext>
            </a:extLst>
          </p:cNvPr>
          <p:cNvSpPr/>
          <p:nvPr userDrawn="1"/>
        </p:nvSpPr>
        <p:spPr>
          <a:xfrm>
            <a:off x="6025500" y="1236466"/>
            <a:ext cx="1872000" cy="507960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60902D7-DCAE-225A-9CB5-3E4075524B45}"/>
              </a:ext>
            </a:extLst>
          </p:cNvPr>
          <p:cNvSpPr/>
          <p:nvPr userDrawn="1"/>
        </p:nvSpPr>
        <p:spPr>
          <a:xfrm>
            <a:off x="2008500" y="1236466"/>
            <a:ext cx="1872000" cy="507960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88900" y="1597114"/>
            <a:ext cx="1783100" cy="47306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4021163" y="1597113"/>
            <a:ext cx="1872000" cy="47306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3" name="Espace réservé du texte 21"/>
          <p:cNvSpPr>
            <a:spLocks noGrp="1"/>
          </p:cNvSpPr>
          <p:nvPr>
            <p:ph type="body" sz="quarter" idx="15" hasCustomPrompt="1"/>
          </p:nvPr>
        </p:nvSpPr>
        <p:spPr>
          <a:xfrm>
            <a:off x="6037173" y="1597113"/>
            <a:ext cx="1849159" cy="47306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4" name="Espace réservé du texte 21"/>
          <p:cNvSpPr>
            <a:spLocks noGrp="1"/>
          </p:cNvSpPr>
          <p:nvPr>
            <p:ph type="body" sz="quarter" idx="16" hasCustomPrompt="1"/>
          </p:nvPr>
        </p:nvSpPr>
        <p:spPr>
          <a:xfrm>
            <a:off x="8034000" y="1595229"/>
            <a:ext cx="1794077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1" name="Espace réservé du texte 21"/>
          <p:cNvSpPr>
            <a:spLocks noGrp="1"/>
          </p:cNvSpPr>
          <p:nvPr>
            <p:ph type="body" sz="quarter" idx="17" hasCustomPrompt="1"/>
          </p:nvPr>
        </p:nvSpPr>
        <p:spPr>
          <a:xfrm>
            <a:off x="2004900" y="1595229"/>
            <a:ext cx="1875600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906000" cy="1169377"/>
          </a:xfrm>
          <a:prstGeom prst="rect">
            <a:avLst/>
          </a:prstGeom>
          <a:solidFill>
            <a:srgbClr val="D89F3F"/>
          </a:solidFill>
        </p:spPr>
        <p:txBody>
          <a:bodyPr wrap="square" anchor="ctr">
            <a:noAutofit/>
          </a:bodyPr>
          <a:lstStyle>
            <a:lvl1pPr>
              <a:defRPr sz="3800">
                <a:latin typeface="The Bold Font" pitchFamily="2" charset="0"/>
              </a:defRPr>
            </a:lvl1pPr>
          </a:lstStyle>
          <a:p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392487"/>
            <a:ext cx="9906000" cy="4655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sp>
        <p:nvSpPr>
          <p:cNvPr id="3" name="Espace réservé du texte 6">
            <a:extLst>
              <a:ext uri="{FF2B5EF4-FFF2-40B4-BE49-F238E27FC236}">
                <a16:creationId xmlns:a16="http://schemas.microsoft.com/office/drawing/2014/main" id="{FC996D3A-2FE4-BF25-3D2A-1D6944B95D8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570" y="1235229"/>
            <a:ext cx="1797268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" name="Espace réservé du texte 6">
            <a:extLst>
              <a:ext uri="{FF2B5EF4-FFF2-40B4-BE49-F238E27FC236}">
                <a16:creationId xmlns:a16="http://schemas.microsoft.com/office/drawing/2014/main" id="{7ECFF422-1FF6-0B05-51E1-4DBAFB402ED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004900" y="1235229"/>
            <a:ext cx="1875600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6" name="Espace réservé du texte 6">
            <a:extLst>
              <a:ext uri="{FF2B5EF4-FFF2-40B4-BE49-F238E27FC236}">
                <a16:creationId xmlns:a16="http://schemas.microsoft.com/office/drawing/2014/main" id="{4369A36D-7C6C-243B-1469-919E6744275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21162" y="1234866"/>
            <a:ext cx="1856671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2659CB2-9E39-C639-6595-EE77A4978CE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30824" y="1234866"/>
            <a:ext cx="1856671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6F03F144-3CEA-2CF3-2504-10349D93C97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38104" y="1259681"/>
            <a:ext cx="1794077" cy="335547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F088C824-B564-24BB-D1E3-677E9D10C49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36302" y="87666"/>
            <a:ext cx="1962909" cy="109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151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- Journéeentière_5 j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que 14">
            <a:extLst>
              <a:ext uri="{FF2B5EF4-FFF2-40B4-BE49-F238E27FC236}">
                <a16:creationId xmlns:a16="http://schemas.microsoft.com/office/drawing/2014/main" id="{40CEA02A-9356-13CD-214A-98EDAB14C3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503" y="4023435"/>
            <a:ext cx="2314387" cy="269654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2B827A1-DF27-110F-D149-771A1F345802}"/>
              </a:ext>
            </a:extLst>
          </p:cNvPr>
          <p:cNvSpPr/>
          <p:nvPr userDrawn="1"/>
        </p:nvSpPr>
        <p:spPr>
          <a:xfrm>
            <a:off x="68580" y="1249431"/>
            <a:ext cx="1803420" cy="507960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3122DA-B1B9-F759-24E5-751059FF083B}"/>
              </a:ext>
            </a:extLst>
          </p:cNvPr>
          <p:cNvSpPr/>
          <p:nvPr userDrawn="1"/>
        </p:nvSpPr>
        <p:spPr>
          <a:xfrm>
            <a:off x="4017000" y="1236466"/>
            <a:ext cx="1872000" cy="507960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48E93A-6ED8-0A0D-3E4B-85BAC654A7D4}"/>
              </a:ext>
            </a:extLst>
          </p:cNvPr>
          <p:cNvSpPr/>
          <p:nvPr userDrawn="1"/>
        </p:nvSpPr>
        <p:spPr>
          <a:xfrm>
            <a:off x="8034000" y="1249431"/>
            <a:ext cx="1803420" cy="507960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8274CD-CD71-2EE2-2DC2-0C3862316A01}"/>
              </a:ext>
            </a:extLst>
          </p:cNvPr>
          <p:cNvSpPr/>
          <p:nvPr userDrawn="1"/>
        </p:nvSpPr>
        <p:spPr>
          <a:xfrm>
            <a:off x="6025500" y="1236466"/>
            <a:ext cx="1872000" cy="507960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0D8B01-FF88-C8D8-47BF-3CE421E7FDCF}"/>
              </a:ext>
            </a:extLst>
          </p:cNvPr>
          <p:cNvSpPr/>
          <p:nvPr userDrawn="1"/>
        </p:nvSpPr>
        <p:spPr>
          <a:xfrm>
            <a:off x="2008500" y="1236466"/>
            <a:ext cx="1872000" cy="5079600"/>
          </a:xfrm>
          <a:prstGeom prst="rect">
            <a:avLst/>
          </a:prstGeom>
          <a:solidFill>
            <a:srgbClr val="EEECE8">
              <a:alpha val="8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88900" y="1597114"/>
            <a:ext cx="1783100" cy="47306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4021163" y="1597113"/>
            <a:ext cx="1872000" cy="47306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3" name="Espace réservé du texte 21"/>
          <p:cNvSpPr>
            <a:spLocks noGrp="1"/>
          </p:cNvSpPr>
          <p:nvPr>
            <p:ph type="body" sz="quarter" idx="15" hasCustomPrompt="1"/>
          </p:nvPr>
        </p:nvSpPr>
        <p:spPr>
          <a:xfrm>
            <a:off x="6037173" y="1597113"/>
            <a:ext cx="1849159" cy="47306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4" name="Espace réservé du texte 21"/>
          <p:cNvSpPr>
            <a:spLocks noGrp="1"/>
          </p:cNvSpPr>
          <p:nvPr>
            <p:ph type="body" sz="quarter" idx="16" hasCustomPrompt="1"/>
          </p:nvPr>
        </p:nvSpPr>
        <p:spPr>
          <a:xfrm>
            <a:off x="8034000" y="1595229"/>
            <a:ext cx="1794077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1" name="Espace réservé du texte 21"/>
          <p:cNvSpPr>
            <a:spLocks noGrp="1"/>
          </p:cNvSpPr>
          <p:nvPr>
            <p:ph type="body" sz="quarter" idx="17" hasCustomPrompt="1"/>
          </p:nvPr>
        </p:nvSpPr>
        <p:spPr>
          <a:xfrm>
            <a:off x="2004900" y="1595229"/>
            <a:ext cx="1875600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906000" cy="1169377"/>
          </a:xfrm>
          <a:prstGeom prst="rect">
            <a:avLst/>
          </a:prstGeom>
          <a:solidFill>
            <a:srgbClr val="98D1C8"/>
          </a:solidFill>
        </p:spPr>
        <p:txBody>
          <a:bodyPr wrap="square" anchor="ctr">
            <a:noAutofit/>
          </a:bodyPr>
          <a:lstStyle>
            <a:lvl1pPr>
              <a:defRPr sz="3800">
                <a:latin typeface="The Bold Font" pitchFamily="2" charset="0"/>
              </a:defRPr>
            </a:lvl1pPr>
          </a:lstStyle>
          <a:p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383157"/>
            <a:ext cx="9906000" cy="474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sp>
        <p:nvSpPr>
          <p:cNvPr id="3" name="Espace réservé du texte 6">
            <a:extLst>
              <a:ext uri="{FF2B5EF4-FFF2-40B4-BE49-F238E27FC236}">
                <a16:creationId xmlns:a16="http://schemas.microsoft.com/office/drawing/2014/main" id="{FC996D3A-2FE4-BF25-3D2A-1D6944B95D8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570" y="1235229"/>
            <a:ext cx="1797268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" name="Espace réservé du texte 6">
            <a:extLst>
              <a:ext uri="{FF2B5EF4-FFF2-40B4-BE49-F238E27FC236}">
                <a16:creationId xmlns:a16="http://schemas.microsoft.com/office/drawing/2014/main" id="{7ECFF422-1FF6-0B05-51E1-4DBAFB402ED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004900" y="1235229"/>
            <a:ext cx="1875600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6" name="Espace réservé du texte 6">
            <a:extLst>
              <a:ext uri="{FF2B5EF4-FFF2-40B4-BE49-F238E27FC236}">
                <a16:creationId xmlns:a16="http://schemas.microsoft.com/office/drawing/2014/main" id="{4369A36D-7C6C-243B-1469-919E6744275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21162" y="1234866"/>
            <a:ext cx="1856671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2659CB2-9E39-C639-6595-EE77A4978CE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30824" y="1234866"/>
            <a:ext cx="1856671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6F03F144-3CEA-2CF3-2504-10349D93C97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38104" y="1259681"/>
            <a:ext cx="1794077" cy="335547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pic>
        <p:nvPicPr>
          <p:cNvPr id="14" name="Graphique 13">
            <a:extLst>
              <a:ext uri="{FF2B5EF4-FFF2-40B4-BE49-F238E27FC236}">
                <a16:creationId xmlns:a16="http://schemas.microsoft.com/office/drawing/2014/main" id="{C4DA6E04-DB9A-A0A2-4229-1CB55406FD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36302" y="87666"/>
            <a:ext cx="1962909" cy="109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939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theme" Target="../theme/theme1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6.svg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5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theme" Target="../theme/theme1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1"/>
          <p:cNvSpPr txBox="1">
            <a:spLocks/>
          </p:cNvSpPr>
          <p:nvPr userDrawn="1"/>
        </p:nvSpPr>
        <p:spPr>
          <a:xfrm>
            <a:off x="0" y="6329031"/>
            <a:ext cx="9906000" cy="528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674" name="Espace réservé du texte 4">
            <a:extLst>
              <a:ext uri="{FF2B5EF4-FFF2-40B4-BE49-F238E27FC236}">
                <a16:creationId xmlns:a16="http://schemas.microsoft.com/office/drawing/2014/main" id="{22674C8B-846B-24D5-C487-6E5275DDBD66}"/>
              </a:ext>
            </a:extLst>
          </p:cNvPr>
          <p:cNvSpPr txBox="1">
            <a:spLocks/>
          </p:cNvSpPr>
          <p:nvPr userDrawn="1"/>
        </p:nvSpPr>
        <p:spPr>
          <a:xfrm>
            <a:off x="0" y="113"/>
            <a:ext cx="9906000" cy="116205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8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pic>
        <p:nvPicPr>
          <p:cNvPr id="675" name="Graphique 674">
            <a:extLst>
              <a:ext uri="{FF2B5EF4-FFF2-40B4-BE49-F238E27FC236}">
                <a16:creationId xmlns:a16="http://schemas.microsoft.com/office/drawing/2014/main" id="{EAE4C6EF-900E-180F-913E-14CF7539CD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73593" y="79077"/>
            <a:ext cx="1097973" cy="978392"/>
          </a:xfrm>
          <a:prstGeom prst="rect">
            <a:avLst/>
          </a:prstGeom>
        </p:spPr>
      </p:pic>
      <p:sp>
        <p:nvSpPr>
          <p:cNvPr id="676" name="Rectangle 675">
            <a:extLst>
              <a:ext uri="{FF2B5EF4-FFF2-40B4-BE49-F238E27FC236}">
                <a16:creationId xmlns:a16="http://schemas.microsoft.com/office/drawing/2014/main" id="{23D52A2C-E3B6-F059-143E-EC2367610EAA}"/>
              </a:ext>
            </a:extLst>
          </p:cNvPr>
          <p:cNvSpPr/>
          <p:nvPr userDrawn="1"/>
        </p:nvSpPr>
        <p:spPr>
          <a:xfrm>
            <a:off x="0" y="0"/>
            <a:ext cx="9906000" cy="1169384"/>
          </a:xfrm>
          <a:prstGeom prst="rect">
            <a:avLst/>
          </a:prstGeom>
          <a:solidFill>
            <a:srgbClr val="2A738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2944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48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 spc="100" baseline="0">
          <a:solidFill>
            <a:schemeClr val="bg1"/>
          </a:solidFill>
          <a:latin typeface="The Bold Font" pitchFamily="2" charset="0"/>
          <a:ea typeface="The Bold Font" pitchFamily="2" charset="0"/>
          <a:cs typeface="The Bold Font" pitchFamily="2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52">
            <a:extLst>
              <a:ext uri="{FF2B5EF4-FFF2-40B4-BE49-F238E27FC236}">
                <a16:creationId xmlns:a16="http://schemas.microsoft.com/office/drawing/2014/main" id="{EBFCA2B8-AC80-E0D8-C658-39A9F990420D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9906000" cy="8653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algn="l" defTabSz="63303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spc="69" baseline="0">
                <a:solidFill>
                  <a:schemeClr val="bg1"/>
                </a:solidFill>
                <a:latin typeface="The Bold Font" pitchFamily="2" charset="0"/>
                <a:ea typeface="The Bold Font" pitchFamily="2" charset="0"/>
                <a:cs typeface="The Bold Font" pitchFamily="2" charset="0"/>
              </a:defRPr>
            </a:lvl1pPr>
          </a:lstStyle>
          <a:p>
            <a:r>
              <a:rPr lang="fr-FR"/>
              <a:t>Programme + date</a:t>
            </a:r>
            <a:endParaRPr lang="fr-FR" dirty="0"/>
          </a:p>
        </p:txBody>
      </p:sp>
      <p:sp>
        <p:nvSpPr>
          <p:cNvPr id="4" name="Espace réservé du texte 25">
            <a:extLst>
              <a:ext uri="{FF2B5EF4-FFF2-40B4-BE49-F238E27FC236}">
                <a16:creationId xmlns:a16="http://schemas.microsoft.com/office/drawing/2014/main" id="{EFA024DB-31D2-AF36-E417-E66057F1BF69}"/>
              </a:ext>
            </a:extLst>
          </p:cNvPr>
          <p:cNvSpPr txBox="1">
            <a:spLocks/>
          </p:cNvSpPr>
          <p:nvPr userDrawn="1"/>
        </p:nvSpPr>
        <p:spPr>
          <a:xfrm>
            <a:off x="37800" y="1005836"/>
            <a:ext cx="1602000" cy="28513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5" name="Espace réservé du texte 25">
            <a:extLst>
              <a:ext uri="{FF2B5EF4-FFF2-40B4-BE49-F238E27FC236}">
                <a16:creationId xmlns:a16="http://schemas.microsoft.com/office/drawing/2014/main" id="{C9EE31AD-B394-A16C-9CC3-0FCD51652D0A}"/>
              </a:ext>
            </a:extLst>
          </p:cNvPr>
          <p:cNvSpPr txBox="1">
            <a:spLocks/>
          </p:cNvSpPr>
          <p:nvPr userDrawn="1"/>
        </p:nvSpPr>
        <p:spPr>
          <a:xfrm>
            <a:off x="1686914" y="1005836"/>
            <a:ext cx="1602000" cy="28513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6" name="Espace réservé du texte 25">
            <a:extLst>
              <a:ext uri="{FF2B5EF4-FFF2-40B4-BE49-F238E27FC236}">
                <a16:creationId xmlns:a16="http://schemas.microsoft.com/office/drawing/2014/main" id="{20D1CAED-35E3-2A1A-12C1-2CBF5FEC05D7}"/>
              </a:ext>
            </a:extLst>
          </p:cNvPr>
          <p:cNvSpPr txBox="1">
            <a:spLocks/>
          </p:cNvSpPr>
          <p:nvPr userDrawn="1"/>
        </p:nvSpPr>
        <p:spPr>
          <a:xfrm>
            <a:off x="3325780" y="1005836"/>
            <a:ext cx="1596910" cy="28513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7" name="Espace réservé du texte 25">
            <a:extLst>
              <a:ext uri="{FF2B5EF4-FFF2-40B4-BE49-F238E27FC236}">
                <a16:creationId xmlns:a16="http://schemas.microsoft.com/office/drawing/2014/main" id="{0350DC47-D87D-2517-BFED-C2E0C91351BF}"/>
              </a:ext>
            </a:extLst>
          </p:cNvPr>
          <p:cNvSpPr txBox="1">
            <a:spLocks/>
          </p:cNvSpPr>
          <p:nvPr userDrawn="1"/>
        </p:nvSpPr>
        <p:spPr>
          <a:xfrm>
            <a:off x="4966275" y="1005836"/>
            <a:ext cx="1608759" cy="28513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8" name="Espace réservé du texte 25">
            <a:extLst>
              <a:ext uri="{FF2B5EF4-FFF2-40B4-BE49-F238E27FC236}">
                <a16:creationId xmlns:a16="http://schemas.microsoft.com/office/drawing/2014/main" id="{634025C3-1D16-C554-5E0E-6204E4D837E9}"/>
              </a:ext>
            </a:extLst>
          </p:cNvPr>
          <p:cNvSpPr txBox="1">
            <a:spLocks/>
          </p:cNvSpPr>
          <p:nvPr userDrawn="1"/>
        </p:nvSpPr>
        <p:spPr>
          <a:xfrm>
            <a:off x="6600211" y="1005837"/>
            <a:ext cx="1593777" cy="28513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9" name="Espace réservé du texte 25">
            <a:extLst>
              <a:ext uri="{FF2B5EF4-FFF2-40B4-BE49-F238E27FC236}">
                <a16:creationId xmlns:a16="http://schemas.microsoft.com/office/drawing/2014/main" id="{8F9C57BB-DA4F-D545-881C-D64F22267467}"/>
              </a:ext>
            </a:extLst>
          </p:cNvPr>
          <p:cNvSpPr txBox="1">
            <a:spLocks/>
          </p:cNvSpPr>
          <p:nvPr userDrawn="1"/>
        </p:nvSpPr>
        <p:spPr>
          <a:xfrm>
            <a:off x="8237573" y="1006616"/>
            <a:ext cx="1602000" cy="28513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E19C7A07-FB86-E51B-FAF0-AE24376E7C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88392" y="70414"/>
            <a:ext cx="1410819" cy="787219"/>
          </a:xfrm>
          <a:prstGeom prst="rect">
            <a:avLst/>
          </a:prstGeom>
        </p:spPr>
      </p:pic>
      <p:pic>
        <p:nvPicPr>
          <p:cNvPr id="12" name="Graphique 11">
            <a:extLst>
              <a:ext uri="{FF2B5EF4-FFF2-40B4-BE49-F238E27FC236}">
                <a16:creationId xmlns:a16="http://schemas.microsoft.com/office/drawing/2014/main" id="{0C2659EF-5732-A941-12A2-A83A433AA2E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8075852" y="116468"/>
            <a:ext cx="627805" cy="73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138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</p:sldLayoutIdLst>
  <p:txStyles>
    <p:titleStyle>
      <a:lvl1pPr algn="l" defTabSz="633039" rtl="0" eaLnBrk="1" latinLnBrk="0" hangingPunct="1">
        <a:lnSpc>
          <a:spcPct val="90000"/>
        </a:lnSpc>
        <a:spcBef>
          <a:spcPct val="0"/>
        </a:spcBef>
        <a:buNone/>
        <a:defRPr sz="4000" kern="1200" cap="all" spc="69" baseline="0">
          <a:solidFill>
            <a:schemeClr val="bg1"/>
          </a:solidFill>
          <a:latin typeface="The Bold Font" pitchFamily="2" charset="0"/>
          <a:ea typeface="The Bold Font" pitchFamily="2" charset="0"/>
          <a:cs typeface="The Bold Font" pitchFamily="2" charset="0"/>
        </a:defRPr>
      </a:lvl1pPr>
    </p:titleStyle>
    <p:bodyStyle>
      <a:lvl1pPr marL="158260" indent="-158260" algn="l" defTabSz="633039" rtl="0" eaLnBrk="1" latinLnBrk="0" hangingPunct="1">
        <a:lnSpc>
          <a:spcPct val="90000"/>
        </a:lnSpc>
        <a:spcBef>
          <a:spcPts val="692"/>
        </a:spcBef>
        <a:buFont typeface="Arial"/>
        <a:buChar char="•"/>
        <a:defRPr sz="1938" kern="1200">
          <a:solidFill>
            <a:schemeClr val="tx1"/>
          </a:solidFill>
          <a:latin typeface="+mn-lt"/>
          <a:ea typeface="+mn-ea"/>
          <a:cs typeface="+mn-cs"/>
        </a:defRPr>
      </a:lvl1pPr>
      <a:lvl2pPr marL="474779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791299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3pPr>
      <a:lvl4pPr marL="110781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42433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74085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377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897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416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20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39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59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078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598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17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637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156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52">
            <a:extLst>
              <a:ext uri="{FF2B5EF4-FFF2-40B4-BE49-F238E27FC236}">
                <a16:creationId xmlns:a16="http://schemas.microsoft.com/office/drawing/2014/main" id="{EBFCA2B8-AC80-E0D8-C658-39A9F990420D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9906000" cy="865312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algn="l" defTabSz="63303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spc="69" baseline="0">
                <a:solidFill>
                  <a:schemeClr val="bg1"/>
                </a:solidFill>
                <a:latin typeface="The Bold Font" pitchFamily="2" charset="0"/>
                <a:ea typeface="The Bold Font" pitchFamily="2" charset="0"/>
                <a:cs typeface="The Bold Font" pitchFamily="2" charset="0"/>
              </a:defRPr>
            </a:lvl1pPr>
          </a:lstStyle>
          <a:p>
            <a:r>
              <a:rPr lang="fr-FR"/>
              <a:t>Programme + date</a:t>
            </a:r>
            <a:endParaRPr lang="fr-FR" dirty="0"/>
          </a:p>
        </p:txBody>
      </p:sp>
      <p:sp>
        <p:nvSpPr>
          <p:cNvPr id="4" name="Espace réservé du texte 25">
            <a:extLst>
              <a:ext uri="{FF2B5EF4-FFF2-40B4-BE49-F238E27FC236}">
                <a16:creationId xmlns:a16="http://schemas.microsoft.com/office/drawing/2014/main" id="{EFA024DB-31D2-AF36-E417-E66057F1BF69}"/>
              </a:ext>
            </a:extLst>
          </p:cNvPr>
          <p:cNvSpPr txBox="1">
            <a:spLocks/>
          </p:cNvSpPr>
          <p:nvPr userDrawn="1"/>
        </p:nvSpPr>
        <p:spPr>
          <a:xfrm>
            <a:off x="37800" y="1005836"/>
            <a:ext cx="1602000" cy="28513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5" name="Espace réservé du texte 25">
            <a:extLst>
              <a:ext uri="{FF2B5EF4-FFF2-40B4-BE49-F238E27FC236}">
                <a16:creationId xmlns:a16="http://schemas.microsoft.com/office/drawing/2014/main" id="{C9EE31AD-B394-A16C-9CC3-0FCD51652D0A}"/>
              </a:ext>
            </a:extLst>
          </p:cNvPr>
          <p:cNvSpPr txBox="1">
            <a:spLocks/>
          </p:cNvSpPr>
          <p:nvPr userDrawn="1"/>
        </p:nvSpPr>
        <p:spPr>
          <a:xfrm>
            <a:off x="1686914" y="1005836"/>
            <a:ext cx="1602000" cy="28513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6" name="Espace réservé du texte 25">
            <a:extLst>
              <a:ext uri="{FF2B5EF4-FFF2-40B4-BE49-F238E27FC236}">
                <a16:creationId xmlns:a16="http://schemas.microsoft.com/office/drawing/2014/main" id="{20D1CAED-35E3-2A1A-12C1-2CBF5FEC05D7}"/>
              </a:ext>
            </a:extLst>
          </p:cNvPr>
          <p:cNvSpPr txBox="1">
            <a:spLocks/>
          </p:cNvSpPr>
          <p:nvPr userDrawn="1"/>
        </p:nvSpPr>
        <p:spPr>
          <a:xfrm>
            <a:off x="3325780" y="1005836"/>
            <a:ext cx="1596910" cy="28513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7" name="Espace réservé du texte 25">
            <a:extLst>
              <a:ext uri="{FF2B5EF4-FFF2-40B4-BE49-F238E27FC236}">
                <a16:creationId xmlns:a16="http://schemas.microsoft.com/office/drawing/2014/main" id="{0350DC47-D87D-2517-BFED-C2E0C91351BF}"/>
              </a:ext>
            </a:extLst>
          </p:cNvPr>
          <p:cNvSpPr txBox="1">
            <a:spLocks/>
          </p:cNvSpPr>
          <p:nvPr userDrawn="1"/>
        </p:nvSpPr>
        <p:spPr>
          <a:xfrm>
            <a:off x="4966275" y="1005836"/>
            <a:ext cx="1608759" cy="28513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8" name="Espace réservé du texte 25">
            <a:extLst>
              <a:ext uri="{FF2B5EF4-FFF2-40B4-BE49-F238E27FC236}">
                <a16:creationId xmlns:a16="http://schemas.microsoft.com/office/drawing/2014/main" id="{634025C3-1D16-C554-5E0E-6204E4D837E9}"/>
              </a:ext>
            </a:extLst>
          </p:cNvPr>
          <p:cNvSpPr txBox="1">
            <a:spLocks/>
          </p:cNvSpPr>
          <p:nvPr userDrawn="1"/>
        </p:nvSpPr>
        <p:spPr>
          <a:xfrm>
            <a:off x="6600211" y="1005837"/>
            <a:ext cx="1593777" cy="28513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9" name="Espace réservé du texte 25">
            <a:extLst>
              <a:ext uri="{FF2B5EF4-FFF2-40B4-BE49-F238E27FC236}">
                <a16:creationId xmlns:a16="http://schemas.microsoft.com/office/drawing/2014/main" id="{8F9C57BB-DA4F-D545-881C-D64F22267467}"/>
              </a:ext>
            </a:extLst>
          </p:cNvPr>
          <p:cNvSpPr txBox="1">
            <a:spLocks/>
          </p:cNvSpPr>
          <p:nvPr userDrawn="1"/>
        </p:nvSpPr>
        <p:spPr>
          <a:xfrm>
            <a:off x="8237573" y="1006616"/>
            <a:ext cx="1602000" cy="28513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A01B20FF-6AAE-5471-272C-31A81F0868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48777" y="96292"/>
            <a:ext cx="1350434" cy="753525"/>
          </a:xfrm>
          <a:prstGeom prst="rect">
            <a:avLst/>
          </a:prstGeom>
        </p:spPr>
      </p:pic>
      <p:pic>
        <p:nvPicPr>
          <p:cNvPr id="12" name="Graphique 11">
            <a:extLst>
              <a:ext uri="{FF2B5EF4-FFF2-40B4-BE49-F238E27FC236}">
                <a16:creationId xmlns:a16="http://schemas.microsoft.com/office/drawing/2014/main" id="{44CCB6C4-77F7-D7C5-5CD9-6E37E8B2B9A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8075852" y="116468"/>
            <a:ext cx="627805" cy="73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97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</p:sldLayoutIdLst>
  <p:txStyles>
    <p:titleStyle>
      <a:lvl1pPr algn="l" defTabSz="633039" rtl="0" eaLnBrk="1" latinLnBrk="0" hangingPunct="1">
        <a:lnSpc>
          <a:spcPct val="90000"/>
        </a:lnSpc>
        <a:spcBef>
          <a:spcPct val="0"/>
        </a:spcBef>
        <a:buNone/>
        <a:defRPr sz="4000" kern="1200" cap="all" spc="69" baseline="0">
          <a:solidFill>
            <a:schemeClr val="bg1"/>
          </a:solidFill>
          <a:latin typeface="The Bold Font" pitchFamily="2" charset="0"/>
          <a:ea typeface="The Bold Font" pitchFamily="2" charset="0"/>
          <a:cs typeface="The Bold Font" pitchFamily="2" charset="0"/>
        </a:defRPr>
      </a:lvl1pPr>
    </p:titleStyle>
    <p:bodyStyle>
      <a:lvl1pPr marL="158260" indent="-158260" algn="l" defTabSz="633039" rtl="0" eaLnBrk="1" latinLnBrk="0" hangingPunct="1">
        <a:lnSpc>
          <a:spcPct val="90000"/>
        </a:lnSpc>
        <a:spcBef>
          <a:spcPts val="692"/>
        </a:spcBef>
        <a:buFont typeface="Arial"/>
        <a:buChar char="•"/>
        <a:defRPr sz="1938" kern="1200">
          <a:solidFill>
            <a:schemeClr val="tx1"/>
          </a:solidFill>
          <a:latin typeface="+mn-lt"/>
          <a:ea typeface="+mn-ea"/>
          <a:cs typeface="+mn-cs"/>
        </a:defRPr>
      </a:lvl1pPr>
      <a:lvl2pPr marL="474779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791299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3pPr>
      <a:lvl4pPr marL="110781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42433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74085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377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897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416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20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39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59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078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598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17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637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156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1"/>
          <p:cNvSpPr txBox="1">
            <a:spLocks/>
          </p:cNvSpPr>
          <p:nvPr userDrawn="1"/>
        </p:nvSpPr>
        <p:spPr>
          <a:xfrm>
            <a:off x="-71120" y="6307699"/>
            <a:ext cx="9906000" cy="528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2" name="Titre 17">
            <a:extLst>
              <a:ext uri="{FF2B5EF4-FFF2-40B4-BE49-F238E27FC236}">
                <a16:creationId xmlns:a16="http://schemas.microsoft.com/office/drawing/2014/main" id="{9125E323-94C1-71DD-4D98-A4A2688714F3}"/>
              </a:ext>
            </a:extLst>
          </p:cNvPr>
          <p:cNvSpPr txBox="1">
            <a:spLocks/>
          </p:cNvSpPr>
          <p:nvPr userDrawn="1"/>
        </p:nvSpPr>
        <p:spPr>
          <a:xfrm>
            <a:off x="-14942" y="-1"/>
            <a:ext cx="9920942" cy="983343"/>
          </a:xfrm>
          <a:prstGeom prst="rect">
            <a:avLst/>
          </a:prstGeom>
          <a:solidFill>
            <a:srgbClr val="98D1C8"/>
          </a:solidFill>
          <a:effectLst/>
        </p:spPr>
        <p:txBody>
          <a:bodyPr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 cap="all" spc="100" normalizeH="0" baseline="0">
                <a:solidFill>
                  <a:srgbClr val="FFFFFF"/>
                </a:solidFill>
                <a:latin typeface="The Bold Font" pitchFamily="2" charset="0"/>
                <a:ea typeface="+mj-ea"/>
                <a:cs typeface="The Bold Font" pitchFamily="2" charset="0"/>
              </a:defRPr>
            </a:lvl1pPr>
          </a:lstStyle>
          <a:p>
            <a:r>
              <a:rPr lang="fr-FR"/>
              <a:t>Mercredis - périodes</a:t>
            </a:r>
            <a:endParaRPr lang="fr-FR" dirty="0"/>
          </a:p>
        </p:txBody>
      </p:sp>
      <p:sp>
        <p:nvSpPr>
          <p:cNvPr id="3" name="Espace réservé du texte 21">
            <a:extLst>
              <a:ext uri="{FF2B5EF4-FFF2-40B4-BE49-F238E27FC236}">
                <a16:creationId xmlns:a16="http://schemas.microsoft.com/office/drawing/2014/main" id="{922FDA7E-6B8E-99B3-BE28-B14B8D0812CA}"/>
              </a:ext>
            </a:extLst>
          </p:cNvPr>
          <p:cNvSpPr txBox="1">
            <a:spLocks/>
          </p:cNvSpPr>
          <p:nvPr userDrawn="1"/>
        </p:nvSpPr>
        <p:spPr>
          <a:xfrm>
            <a:off x="0" y="983342"/>
            <a:ext cx="9920942" cy="502558"/>
          </a:xfrm>
          <a:prstGeom prst="rect">
            <a:avLst/>
          </a:prstGeom>
          <a:solidFill>
            <a:srgbClr val="D89F3F"/>
          </a:solidFill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élémentaire / maternelle – école / groupe</a:t>
            </a:r>
            <a:endParaRPr lang="fr-FR" dirty="0"/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8E769E11-4E24-90F2-4403-4DB5C6E43A0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393358" y="87666"/>
            <a:ext cx="2505853" cy="139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67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775" r:id="rId2"/>
    <p:sldLayoutId id="2147483776" r:id="rId3"/>
    <p:sldLayoutId id="2147483777" r:id="rId4"/>
    <p:sldLayoutId id="2147483778" r:id="rId5"/>
    <p:sldLayoutId id="2147483788" r:id="rId6"/>
    <p:sldLayoutId id="2147483787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1"/>
          <p:cNvSpPr txBox="1">
            <a:spLocks/>
          </p:cNvSpPr>
          <p:nvPr userDrawn="1"/>
        </p:nvSpPr>
        <p:spPr>
          <a:xfrm>
            <a:off x="0" y="6329031"/>
            <a:ext cx="9906000" cy="528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BBEB2F10-731A-4A0A-96BB-BF0F06434010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9906000" cy="955698"/>
          </a:xfrm>
          <a:prstGeom prst="rect">
            <a:avLst/>
          </a:prstGeom>
          <a:solidFill>
            <a:srgbClr val="98D1C8"/>
          </a:solidFill>
        </p:spPr>
        <p:txBody>
          <a:bodyPr wrap="square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cap="all" spc="100" baseline="0">
                <a:solidFill>
                  <a:schemeClr val="bg1"/>
                </a:solidFill>
                <a:latin typeface="The Bold Font" pitchFamily="2" charset="0"/>
                <a:ea typeface="The Bold Font" pitchFamily="2" charset="0"/>
                <a:cs typeface="The Bold Font" pitchFamily="2" charset="0"/>
              </a:defRPr>
            </a:lvl1pPr>
          </a:lstStyle>
          <a:p>
            <a:r>
              <a:rPr lang="fr-FR"/>
              <a:t>Dates</a:t>
            </a:r>
            <a:br>
              <a:rPr lang="fr-FR"/>
            </a:br>
            <a:r>
              <a:rPr lang="fr-FR"/>
              <a:t>Groupe</a:t>
            </a:r>
            <a:endParaRPr lang="fr-FR" dirty="0"/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776FE636-92B6-6612-933C-2FB224F986F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41743" y="87666"/>
            <a:ext cx="1557468" cy="869047"/>
          </a:xfrm>
          <a:prstGeom prst="rect">
            <a:avLst/>
          </a:prstGeom>
        </p:spPr>
      </p:pic>
      <p:pic>
        <p:nvPicPr>
          <p:cNvPr id="6" name="Graphique 5">
            <a:extLst>
              <a:ext uri="{FF2B5EF4-FFF2-40B4-BE49-F238E27FC236}">
                <a16:creationId xmlns:a16="http://schemas.microsoft.com/office/drawing/2014/main" id="{F036EFFE-80FE-4BA3-292B-9F1C69B3CEB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7991967" y="156454"/>
            <a:ext cx="685974" cy="79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85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 spc="100" baseline="0">
          <a:solidFill>
            <a:schemeClr val="bg1"/>
          </a:solidFill>
          <a:latin typeface="The Bold Font" pitchFamily="2" charset="0"/>
          <a:ea typeface="The Bold Font" pitchFamily="2" charset="0"/>
          <a:cs typeface="The Bold Font" pitchFamily="2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1"/>
          <p:cNvSpPr txBox="1">
            <a:spLocks/>
          </p:cNvSpPr>
          <p:nvPr userDrawn="1"/>
        </p:nvSpPr>
        <p:spPr>
          <a:xfrm>
            <a:off x="0" y="6329031"/>
            <a:ext cx="9906000" cy="528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674" name="Espace réservé du texte 4">
            <a:extLst>
              <a:ext uri="{FF2B5EF4-FFF2-40B4-BE49-F238E27FC236}">
                <a16:creationId xmlns:a16="http://schemas.microsoft.com/office/drawing/2014/main" id="{22674C8B-846B-24D5-C487-6E5275DDBD66}"/>
              </a:ext>
            </a:extLst>
          </p:cNvPr>
          <p:cNvSpPr txBox="1">
            <a:spLocks/>
          </p:cNvSpPr>
          <p:nvPr userDrawn="1"/>
        </p:nvSpPr>
        <p:spPr>
          <a:xfrm>
            <a:off x="0" y="113"/>
            <a:ext cx="9906000" cy="116205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8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pic>
        <p:nvPicPr>
          <p:cNvPr id="675" name="Graphique 674">
            <a:extLst>
              <a:ext uri="{FF2B5EF4-FFF2-40B4-BE49-F238E27FC236}">
                <a16:creationId xmlns:a16="http://schemas.microsoft.com/office/drawing/2014/main" id="{EAE4C6EF-900E-180F-913E-14CF7539CD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73593" y="79077"/>
            <a:ext cx="1097973" cy="978392"/>
          </a:xfrm>
          <a:prstGeom prst="rect">
            <a:avLst/>
          </a:prstGeom>
        </p:spPr>
      </p:pic>
      <p:sp>
        <p:nvSpPr>
          <p:cNvPr id="676" name="Rectangle 675">
            <a:extLst>
              <a:ext uri="{FF2B5EF4-FFF2-40B4-BE49-F238E27FC236}">
                <a16:creationId xmlns:a16="http://schemas.microsoft.com/office/drawing/2014/main" id="{23D52A2C-E3B6-F059-143E-EC2367610EAA}"/>
              </a:ext>
            </a:extLst>
          </p:cNvPr>
          <p:cNvSpPr/>
          <p:nvPr userDrawn="1"/>
        </p:nvSpPr>
        <p:spPr>
          <a:xfrm>
            <a:off x="0" y="0"/>
            <a:ext cx="9906000" cy="1169384"/>
          </a:xfrm>
          <a:prstGeom prst="rect">
            <a:avLst/>
          </a:prstGeom>
          <a:solidFill>
            <a:srgbClr val="98D1C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4056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 spc="100" baseline="0">
          <a:solidFill>
            <a:schemeClr val="bg1"/>
          </a:solidFill>
          <a:latin typeface="The Bold Font" pitchFamily="2" charset="0"/>
          <a:ea typeface="The Bold Font" pitchFamily="2" charset="0"/>
          <a:cs typeface="The Bold Font" pitchFamily="2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1"/>
          <p:cNvSpPr txBox="1">
            <a:spLocks/>
          </p:cNvSpPr>
          <p:nvPr userDrawn="1"/>
        </p:nvSpPr>
        <p:spPr>
          <a:xfrm>
            <a:off x="0" y="6329031"/>
            <a:ext cx="9906000" cy="528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674" name="Espace réservé du texte 4">
            <a:extLst>
              <a:ext uri="{FF2B5EF4-FFF2-40B4-BE49-F238E27FC236}">
                <a16:creationId xmlns:a16="http://schemas.microsoft.com/office/drawing/2014/main" id="{22674C8B-846B-24D5-C487-6E5275DDBD66}"/>
              </a:ext>
            </a:extLst>
          </p:cNvPr>
          <p:cNvSpPr txBox="1">
            <a:spLocks/>
          </p:cNvSpPr>
          <p:nvPr userDrawn="1"/>
        </p:nvSpPr>
        <p:spPr>
          <a:xfrm>
            <a:off x="0" y="113"/>
            <a:ext cx="9906000" cy="116205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8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pic>
        <p:nvPicPr>
          <p:cNvPr id="675" name="Graphique 674">
            <a:extLst>
              <a:ext uri="{FF2B5EF4-FFF2-40B4-BE49-F238E27FC236}">
                <a16:creationId xmlns:a16="http://schemas.microsoft.com/office/drawing/2014/main" id="{EAE4C6EF-900E-180F-913E-14CF7539CD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73593" y="79077"/>
            <a:ext cx="1097973" cy="978392"/>
          </a:xfrm>
          <a:prstGeom prst="rect">
            <a:avLst/>
          </a:prstGeom>
        </p:spPr>
      </p:pic>
      <p:sp>
        <p:nvSpPr>
          <p:cNvPr id="676" name="Rectangle 675">
            <a:extLst>
              <a:ext uri="{FF2B5EF4-FFF2-40B4-BE49-F238E27FC236}">
                <a16:creationId xmlns:a16="http://schemas.microsoft.com/office/drawing/2014/main" id="{23D52A2C-E3B6-F059-143E-EC2367610EAA}"/>
              </a:ext>
            </a:extLst>
          </p:cNvPr>
          <p:cNvSpPr/>
          <p:nvPr userDrawn="1"/>
        </p:nvSpPr>
        <p:spPr>
          <a:xfrm>
            <a:off x="0" y="0"/>
            <a:ext cx="9906000" cy="1169384"/>
          </a:xfrm>
          <a:prstGeom prst="rect">
            <a:avLst/>
          </a:prstGeom>
          <a:solidFill>
            <a:srgbClr val="D89F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9617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 spc="100" baseline="0">
          <a:solidFill>
            <a:schemeClr val="bg1"/>
          </a:solidFill>
          <a:latin typeface="The Bold Font" pitchFamily="2" charset="0"/>
          <a:ea typeface="The Bold Font" pitchFamily="2" charset="0"/>
          <a:cs typeface="The Bold Font" pitchFamily="2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1"/>
          <p:cNvSpPr txBox="1">
            <a:spLocks/>
          </p:cNvSpPr>
          <p:nvPr userDrawn="1"/>
        </p:nvSpPr>
        <p:spPr>
          <a:xfrm>
            <a:off x="0" y="6329031"/>
            <a:ext cx="9906000" cy="528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601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800" r:id="rId4"/>
    <p:sldLayoutId id="2147483801" r:id="rId5"/>
    <p:sldLayoutId id="2147483802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 spc="100" baseline="0">
          <a:solidFill>
            <a:schemeClr val="bg1"/>
          </a:solidFill>
          <a:latin typeface="The Bold Font" pitchFamily="2" charset="0"/>
          <a:ea typeface="The Bold Font" pitchFamily="2" charset="0"/>
          <a:cs typeface="The Bold Font" pitchFamily="2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1"/>
          <p:cNvSpPr txBox="1">
            <a:spLocks/>
          </p:cNvSpPr>
          <p:nvPr userDrawn="1"/>
        </p:nvSpPr>
        <p:spPr>
          <a:xfrm>
            <a:off x="0" y="6329031"/>
            <a:ext cx="9906000" cy="528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037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722" r:id="rId4"/>
    <p:sldLayoutId id="2147483723" r:id="rId5"/>
    <p:sldLayoutId id="2147483740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 spc="100" baseline="0">
          <a:solidFill>
            <a:schemeClr val="bg1"/>
          </a:solidFill>
          <a:latin typeface="The Bold Font" pitchFamily="2" charset="0"/>
          <a:ea typeface="The Bold Font" pitchFamily="2" charset="0"/>
          <a:cs typeface="The Bold Font" pitchFamily="2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52">
            <a:extLst>
              <a:ext uri="{FF2B5EF4-FFF2-40B4-BE49-F238E27FC236}">
                <a16:creationId xmlns:a16="http://schemas.microsoft.com/office/drawing/2014/main" id="{430B22E8-E293-FC38-36A7-5FA2CB572DE6}"/>
              </a:ext>
            </a:extLst>
          </p:cNvPr>
          <p:cNvSpPr txBox="1">
            <a:spLocks/>
          </p:cNvSpPr>
          <p:nvPr userDrawn="1"/>
        </p:nvSpPr>
        <p:spPr>
          <a:xfrm>
            <a:off x="-6789" y="-5684"/>
            <a:ext cx="9906000" cy="8653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algn="l" defTabSz="63303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spc="69" baseline="0">
                <a:solidFill>
                  <a:schemeClr val="bg1"/>
                </a:solidFill>
                <a:latin typeface="The Bold Font" pitchFamily="2" charset="0"/>
                <a:ea typeface="The Bold Font" pitchFamily="2" charset="0"/>
                <a:cs typeface="The Bold Font" pitchFamily="2" charset="0"/>
              </a:defRPr>
            </a:lvl1pPr>
          </a:lstStyle>
          <a:p>
            <a:r>
              <a:rPr lang="fr-FR"/>
              <a:t>Programme  + date</a:t>
            </a:r>
            <a:endParaRPr lang="fr-FR" dirty="0"/>
          </a:p>
        </p:txBody>
      </p:sp>
      <p:sp>
        <p:nvSpPr>
          <p:cNvPr id="6" name="Espace réservé du texte 25">
            <a:extLst>
              <a:ext uri="{FF2B5EF4-FFF2-40B4-BE49-F238E27FC236}">
                <a16:creationId xmlns:a16="http://schemas.microsoft.com/office/drawing/2014/main" id="{6FDCFC72-2FB6-3A27-C9B4-C6F1FFA87320}"/>
              </a:ext>
            </a:extLst>
          </p:cNvPr>
          <p:cNvSpPr txBox="1">
            <a:spLocks/>
          </p:cNvSpPr>
          <p:nvPr userDrawn="1"/>
        </p:nvSpPr>
        <p:spPr>
          <a:xfrm>
            <a:off x="160889" y="955885"/>
            <a:ext cx="1845457" cy="285140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7" name="Espace réservé du texte 25">
            <a:extLst>
              <a:ext uri="{FF2B5EF4-FFF2-40B4-BE49-F238E27FC236}">
                <a16:creationId xmlns:a16="http://schemas.microsoft.com/office/drawing/2014/main" id="{F15A42CA-5F42-44CF-FC3E-E5316253D6A8}"/>
              </a:ext>
            </a:extLst>
          </p:cNvPr>
          <p:cNvSpPr txBox="1">
            <a:spLocks/>
          </p:cNvSpPr>
          <p:nvPr userDrawn="1"/>
        </p:nvSpPr>
        <p:spPr>
          <a:xfrm>
            <a:off x="2080128" y="959062"/>
            <a:ext cx="1848861" cy="285140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8" name="Espace réservé du texte 25">
            <a:extLst>
              <a:ext uri="{FF2B5EF4-FFF2-40B4-BE49-F238E27FC236}">
                <a16:creationId xmlns:a16="http://schemas.microsoft.com/office/drawing/2014/main" id="{4EFD1618-BF5F-2F48-294A-FF25E8365F33}"/>
              </a:ext>
            </a:extLst>
          </p:cNvPr>
          <p:cNvSpPr txBox="1">
            <a:spLocks/>
          </p:cNvSpPr>
          <p:nvPr userDrawn="1"/>
        </p:nvSpPr>
        <p:spPr>
          <a:xfrm>
            <a:off x="4015692" y="955884"/>
            <a:ext cx="1864449" cy="270539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9" name="Espace réservé du texte 25">
            <a:extLst>
              <a:ext uri="{FF2B5EF4-FFF2-40B4-BE49-F238E27FC236}">
                <a16:creationId xmlns:a16="http://schemas.microsoft.com/office/drawing/2014/main" id="{9768CB02-B991-CD41-F05B-6CE31A49D20C}"/>
              </a:ext>
            </a:extLst>
          </p:cNvPr>
          <p:cNvSpPr txBox="1">
            <a:spLocks/>
          </p:cNvSpPr>
          <p:nvPr userDrawn="1"/>
        </p:nvSpPr>
        <p:spPr>
          <a:xfrm>
            <a:off x="5953921" y="959062"/>
            <a:ext cx="1864449" cy="270789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10" name="Espace réservé du texte 25">
            <a:extLst>
              <a:ext uri="{FF2B5EF4-FFF2-40B4-BE49-F238E27FC236}">
                <a16:creationId xmlns:a16="http://schemas.microsoft.com/office/drawing/2014/main" id="{0BAC7987-0487-4270-11C6-0A2F97B36C84}"/>
              </a:ext>
            </a:extLst>
          </p:cNvPr>
          <p:cNvSpPr txBox="1">
            <a:spLocks/>
          </p:cNvSpPr>
          <p:nvPr userDrawn="1"/>
        </p:nvSpPr>
        <p:spPr>
          <a:xfrm>
            <a:off x="7888800" y="963016"/>
            <a:ext cx="1863032" cy="266836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3242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</p:sldLayoutIdLst>
  <p:txStyles>
    <p:titleStyle>
      <a:lvl1pPr algn="l" defTabSz="633039" rtl="0" eaLnBrk="1" latinLnBrk="0" hangingPunct="1">
        <a:lnSpc>
          <a:spcPct val="90000"/>
        </a:lnSpc>
        <a:spcBef>
          <a:spcPct val="0"/>
        </a:spcBef>
        <a:buNone/>
        <a:defRPr sz="4000" kern="1200" cap="all" spc="69" baseline="0">
          <a:solidFill>
            <a:schemeClr val="bg1"/>
          </a:solidFill>
          <a:latin typeface="The Bold Font" pitchFamily="2" charset="0"/>
          <a:ea typeface="The Bold Font" pitchFamily="2" charset="0"/>
          <a:cs typeface="The Bold Font" pitchFamily="2" charset="0"/>
        </a:defRPr>
      </a:lvl1pPr>
    </p:titleStyle>
    <p:bodyStyle>
      <a:lvl1pPr marL="158260" indent="-158260" algn="l" defTabSz="633039" rtl="0" eaLnBrk="1" latinLnBrk="0" hangingPunct="1">
        <a:lnSpc>
          <a:spcPct val="90000"/>
        </a:lnSpc>
        <a:spcBef>
          <a:spcPts val="692"/>
        </a:spcBef>
        <a:buFont typeface="Arial"/>
        <a:buChar char="•"/>
        <a:defRPr sz="1938" kern="1200">
          <a:solidFill>
            <a:schemeClr val="tx1"/>
          </a:solidFill>
          <a:latin typeface="+mn-lt"/>
          <a:ea typeface="+mn-ea"/>
          <a:cs typeface="+mn-cs"/>
        </a:defRPr>
      </a:lvl1pPr>
      <a:lvl2pPr marL="474779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791299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3pPr>
      <a:lvl4pPr marL="110781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42433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74085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377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897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416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20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39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59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078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598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17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637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156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52">
            <a:extLst>
              <a:ext uri="{FF2B5EF4-FFF2-40B4-BE49-F238E27FC236}">
                <a16:creationId xmlns:a16="http://schemas.microsoft.com/office/drawing/2014/main" id="{430B22E8-E293-FC38-36A7-5FA2CB572DE6}"/>
              </a:ext>
            </a:extLst>
          </p:cNvPr>
          <p:cNvSpPr txBox="1">
            <a:spLocks/>
          </p:cNvSpPr>
          <p:nvPr userDrawn="1"/>
        </p:nvSpPr>
        <p:spPr>
          <a:xfrm>
            <a:off x="-6789" y="-5684"/>
            <a:ext cx="9906000" cy="865312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algn="l" defTabSz="63303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spc="69" baseline="0">
                <a:solidFill>
                  <a:schemeClr val="bg1"/>
                </a:solidFill>
                <a:latin typeface="The Bold Font" pitchFamily="2" charset="0"/>
                <a:ea typeface="The Bold Font" pitchFamily="2" charset="0"/>
                <a:cs typeface="The Bold Font" pitchFamily="2" charset="0"/>
              </a:defRPr>
            </a:lvl1pPr>
          </a:lstStyle>
          <a:p>
            <a:r>
              <a:rPr lang="fr-FR"/>
              <a:t>Programme  + date</a:t>
            </a:r>
            <a:endParaRPr lang="fr-FR" dirty="0"/>
          </a:p>
        </p:txBody>
      </p:sp>
      <p:sp>
        <p:nvSpPr>
          <p:cNvPr id="6" name="Espace réservé du texte 25">
            <a:extLst>
              <a:ext uri="{FF2B5EF4-FFF2-40B4-BE49-F238E27FC236}">
                <a16:creationId xmlns:a16="http://schemas.microsoft.com/office/drawing/2014/main" id="{6FDCFC72-2FB6-3A27-C9B4-C6F1FFA87320}"/>
              </a:ext>
            </a:extLst>
          </p:cNvPr>
          <p:cNvSpPr txBox="1">
            <a:spLocks/>
          </p:cNvSpPr>
          <p:nvPr userDrawn="1"/>
        </p:nvSpPr>
        <p:spPr>
          <a:xfrm>
            <a:off x="165972" y="955885"/>
            <a:ext cx="1845457" cy="285140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7" name="Espace réservé du texte 25">
            <a:extLst>
              <a:ext uri="{FF2B5EF4-FFF2-40B4-BE49-F238E27FC236}">
                <a16:creationId xmlns:a16="http://schemas.microsoft.com/office/drawing/2014/main" id="{F15A42CA-5F42-44CF-FC3E-E5316253D6A8}"/>
              </a:ext>
            </a:extLst>
          </p:cNvPr>
          <p:cNvSpPr txBox="1">
            <a:spLocks/>
          </p:cNvSpPr>
          <p:nvPr userDrawn="1"/>
        </p:nvSpPr>
        <p:spPr>
          <a:xfrm>
            <a:off x="2085211" y="959062"/>
            <a:ext cx="1848861" cy="285140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8" name="Espace réservé du texte 25">
            <a:extLst>
              <a:ext uri="{FF2B5EF4-FFF2-40B4-BE49-F238E27FC236}">
                <a16:creationId xmlns:a16="http://schemas.microsoft.com/office/drawing/2014/main" id="{4EFD1618-BF5F-2F48-294A-FF25E8365F33}"/>
              </a:ext>
            </a:extLst>
          </p:cNvPr>
          <p:cNvSpPr txBox="1">
            <a:spLocks/>
          </p:cNvSpPr>
          <p:nvPr userDrawn="1"/>
        </p:nvSpPr>
        <p:spPr>
          <a:xfrm>
            <a:off x="4020775" y="955884"/>
            <a:ext cx="1864449" cy="270539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9" name="Espace réservé du texte 25">
            <a:extLst>
              <a:ext uri="{FF2B5EF4-FFF2-40B4-BE49-F238E27FC236}">
                <a16:creationId xmlns:a16="http://schemas.microsoft.com/office/drawing/2014/main" id="{9768CB02-B991-CD41-F05B-6CE31A49D20C}"/>
              </a:ext>
            </a:extLst>
          </p:cNvPr>
          <p:cNvSpPr txBox="1">
            <a:spLocks/>
          </p:cNvSpPr>
          <p:nvPr userDrawn="1"/>
        </p:nvSpPr>
        <p:spPr>
          <a:xfrm>
            <a:off x="5953921" y="959062"/>
            <a:ext cx="1864449" cy="270789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10" name="Espace réservé du texte 25">
            <a:extLst>
              <a:ext uri="{FF2B5EF4-FFF2-40B4-BE49-F238E27FC236}">
                <a16:creationId xmlns:a16="http://schemas.microsoft.com/office/drawing/2014/main" id="{0BAC7987-0487-4270-11C6-0A2F97B36C84}"/>
              </a:ext>
            </a:extLst>
          </p:cNvPr>
          <p:cNvSpPr txBox="1">
            <a:spLocks/>
          </p:cNvSpPr>
          <p:nvPr userDrawn="1"/>
        </p:nvSpPr>
        <p:spPr>
          <a:xfrm>
            <a:off x="7888800" y="963016"/>
            <a:ext cx="1863032" cy="266836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616FA5E4-D6B9-788D-ACE2-1E305D5F4D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88392" y="87666"/>
            <a:ext cx="1410819" cy="787219"/>
          </a:xfrm>
          <a:prstGeom prst="rect">
            <a:avLst/>
          </a:prstGeom>
        </p:spPr>
      </p:pic>
      <p:pic>
        <p:nvPicPr>
          <p:cNvPr id="11" name="Graphique 10">
            <a:extLst>
              <a:ext uri="{FF2B5EF4-FFF2-40B4-BE49-F238E27FC236}">
                <a16:creationId xmlns:a16="http://schemas.microsoft.com/office/drawing/2014/main" id="{E070B7E1-EC49-B8A1-B914-C60D5358658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8075852" y="116468"/>
            <a:ext cx="627805" cy="73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899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</p:sldLayoutIdLst>
  <p:txStyles>
    <p:titleStyle>
      <a:lvl1pPr algn="l" defTabSz="633039" rtl="0" eaLnBrk="1" latinLnBrk="0" hangingPunct="1">
        <a:lnSpc>
          <a:spcPct val="90000"/>
        </a:lnSpc>
        <a:spcBef>
          <a:spcPct val="0"/>
        </a:spcBef>
        <a:buNone/>
        <a:defRPr sz="4000" kern="1200" cap="all" spc="69" baseline="0">
          <a:solidFill>
            <a:schemeClr val="bg1"/>
          </a:solidFill>
          <a:latin typeface="The Bold Font" pitchFamily="2" charset="0"/>
          <a:ea typeface="The Bold Font" pitchFamily="2" charset="0"/>
          <a:cs typeface="The Bold Font" pitchFamily="2" charset="0"/>
        </a:defRPr>
      </a:lvl1pPr>
    </p:titleStyle>
    <p:bodyStyle>
      <a:lvl1pPr marL="158260" indent="-158260" algn="l" defTabSz="633039" rtl="0" eaLnBrk="1" latinLnBrk="0" hangingPunct="1">
        <a:lnSpc>
          <a:spcPct val="90000"/>
        </a:lnSpc>
        <a:spcBef>
          <a:spcPts val="692"/>
        </a:spcBef>
        <a:buFont typeface="Arial"/>
        <a:buChar char="•"/>
        <a:defRPr sz="1938" kern="1200">
          <a:solidFill>
            <a:schemeClr val="tx1"/>
          </a:solidFill>
          <a:latin typeface="+mn-lt"/>
          <a:ea typeface="+mn-ea"/>
          <a:cs typeface="+mn-cs"/>
        </a:defRPr>
      </a:lvl1pPr>
      <a:lvl2pPr marL="474779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791299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3pPr>
      <a:lvl4pPr marL="110781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42433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74085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377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897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416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20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39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59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078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598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17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637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156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52">
            <a:extLst>
              <a:ext uri="{FF2B5EF4-FFF2-40B4-BE49-F238E27FC236}">
                <a16:creationId xmlns:a16="http://schemas.microsoft.com/office/drawing/2014/main" id="{430B22E8-E293-FC38-36A7-5FA2CB572DE6}"/>
              </a:ext>
            </a:extLst>
          </p:cNvPr>
          <p:cNvSpPr txBox="1">
            <a:spLocks/>
          </p:cNvSpPr>
          <p:nvPr userDrawn="1"/>
        </p:nvSpPr>
        <p:spPr>
          <a:xfrm>
            <a:off x="-6789" y="-5684"/>
            <a:ext cx="9906000" cy="865312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algn="l" defTabSz="63303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spc="69" baseline="0">
                <a:solidFill>
                  <a:schemeClr val="bg1"/>
                </a:solidFill>
                <a:latin typeface="The Bold Font" pitchFamily="2" charset="0"/>
                <a:ea typeface="The Bold Font" pitchFamily="2" charset="0"/>
                <a:cs typeface="The Bold Font" pitchFamily="2" charset="0"/>
              </a:defRPr>
            </a:lvl1pPr>
          </a:lstStyle>
          <a:p>
            <a:r>
              <a:rPr lang="fr-FR"/>
              <a:t>Programme  + date</a:t>
            </a:r>
            <a:endParaRPr lang="fr-FR" dirty="0"/>
          </a:p>
        </p:txBody>
      </p:sp>
      <p:sp>
        <p:nvSpPr>
          <p:cNvPr id="6" name="Espace réservé du texte 25">
            <a:extLst>
              <a:ext uri="{FF2B5EF4-FFF2-40B4-BE49-F238E27FC236}">
                <a16:creationId xmlns:a16="http://schemas.microsoft.com/office/drawing/2014/main" id="{6FDCFC72-2FB6-3A27-C9B4-C6F1FFA87320}"/>
              </a:ext>
            </a:extLst>
          </p:cNvPr>
          <p:cNvSpPr txBox="1">
            <a:spLocks/>
          </p:cNvSpPr>
          <p:nvPr userDrawn="1"/>
        </p:nvSpPr>
        <p:spPr>
          <a:xfrm>
            <a:off x="165972" y="955885"/>
            <a:ext cx="1845457" cy="285140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7" name="Espace réservé du texte 25">
            <a:extLst>
              <a:ext uri="{FF2B5EF4-FFF2-40B4-BE49-F238E27FC236}">
                <a16:creationId xmlns:a16="http://schemas.microsoft.com/office/drawing/2014/main" id="{F15A42CA-5F42-44CF-FC3E-E5316253D6A8}"/>
              </a:ext>
            </a:extLst>
          </p:cNvPr>
          <p:cNvSpPr txBox="1">
            <a:spLocks/>
          </p:cNvSpPr>
          <p:nvPr userDrawn="1"/>
        </p:nvSpPr>
        <p:spPr>
          <a:xfrm>
            <a:off x="2085211" y="959062"/>
            <a:ext cx="1848861" cy="285140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8" name="Espace réservé du texte 25">
            <a:extLst>
              <a:ext uri="{FF2B5EF4-FFF2-40B4-BE49-F238E27FC236}">
                <a16:creationId xmlns:a16="http://schemas.microsoft.com/office/drawing/2014/main" id="{4EFD1618-BF5F-2F48-294A-FF25E8365F33}"/>
              </a:ext>
            </a:extLst>
          </p:cNvPr>
          <p:cNvSpPr txBox="1">
            <a:spLocks/>
          </p:cNvSpPr>
          <p:nvPr userDrawn="1"/>
        </p:nvSpPr>
        <p:spPr>
          <a:xfrm>
            <a:off x="4020775" y="955884"/>
            <a:ext cx="1864449" cy="270539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9" name="Espace réservé du texte 25">
            <a:extLst>
              <a:ext uri="{FF2B5EF4-FFF2-40B4-BE49-F238E27FC236}">
                <a16:creationId xmlns:a16="http://schemas.microsoft.com/office/drawing/2014/main" id="{9768CB02-B991-CD41-F05B-6CE31A49D20C}"/>
              </a:ext>
            </a:extLst>
          </p:cNvPr>
          <p:cNvSpPr txBox="1">
            <a:spLocks/>
          </p:cNvSpPr>
          <p:nvPr userDrawn="1"/>
        </p:nvSpPr>
        <p:spPr>
          <a:xfrm>
            <a:off x="5953921" y="959062"/>
            <a:ext cx="1864449" cy="270789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10" name="Espace réservé du texte 25">
            <a:extLst>
              <a:ext uri="{FF2B5EF4-FFF2-40B4-BE49-F238E27FC236}">
                <a16:creationId xmlns:a16="http://schemas.microsoft.com/office/drawing/2014/main" id="{0BAC7987-0487-4270-11C6-0A2F97B36C84}"/>
              </a:ext>
            </a:extLst>
          </p:cNvPr>
          <p:cNvSpPr txBox="1">
            <a:spLocks/>
          </p:cNvSpPr>
          <p:nvPr userDrawn="1"/>
        </p:nvSpPr>
        <p:spPr>
          <a:xfrm>
            <a:off x="7888800" y="963016"/>
            <a:ext cx="1863032" cy="266836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E4F3E9BB-55F4-2B60-9517-1517E6F118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79766" y="70414"/>
            <a:ext cx="1419445" cy="792032"/>
          </a:xfrm>
          <a:prstGeom prst="rect">
            <a:avLst/>
          </a:prstGeom>
        </p:spPr>
      </p:pic>
      <p:pic>
        <p:nvPicPr>
          <p:cNvPr id="11" name="Graphique 10">
            <a:extLst>
              <a:ext uri="{FF2B5EF4-FFF2-40B4-BE49-F238E27FC236}">
                <a16:creationId xmlns:a16="http://schemas.microsoft.com/office/drawing/2014/main" id="{796F1E0D-CAB8-E729-BE3A-B6125572DCB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8075852" y="116468"/>
            <a:ext cx="627805" cy="73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724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</p:sldLayoutIdLst>
  <p:txStyles>
    <p:titleStyle>
      <a:lvl1pPr algn="l" defTabSz="633039" rtl="0" eaLnBrk="1" latinLnBrk="0" hangingPunct="1">
        <a:lnSpc>
          <a:spcPct val="90000"/>
        </a:lnSpc>
        <a:spcBef>
          <a:spcPct val="0"/>
        </a:spcBef>
        <a:buNone/>
        <a:defRPr sz="4000" kern="1200" cap="all" spc="69" baseline="0">
          <a:solidFill>
            <a:schemeClr val="bg1"/>
          </a:solidFill>
          <a:latin typeface="The Bold Font" pitchFamily="2" charset="0"/>
          <a:ea typeface="The Bold Font" pitchFamily="2" charset="0"/>
          <a:cs typeface="The Bold Font" pitchFamily="2" charset="0"/>
        </a:defRPr>
      </a:lvl1pPr>
    </p:titleStyle>
    <p:bodyStyle>
      <a:lvl1pPr marL="158260" indent="-158260" algn="l" defTabSz="633039" rtl="0" eaLnBrk="1" latinLnBrk="0" hangingPunct="1">
        <a:lnSpc>
          <a:spcPct val="90000"/>
        </a:lnSpc>
        <a:spcBef>
          <a:spcPts val="692"/>
        </a:spcBef>
        <a:buFont typeface="Arial"/>
        <a:buChar char="•"/>
        <a:defRPr sz="1938" kern="1200">
          <a:solidFill>
            <a:schemeClr val="tx1"/>
          </a:solidFill>
          <a:latin typeface="+mn-lt"/>
          <a:ea typeface="+mn-ea"/>
          <a:cs typeface="+mn-cs"/>
        </a:defRPr>
      </a:lvl1pPr>
      <a:lvl2pPr marL="474779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791299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3pPr>
      <a:lvl4pPr marL="110781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42433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74085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377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897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416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20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39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59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078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598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17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637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156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52">
            <a:extLst>
              <a:ext uri="{FF2B5EF4-FFF2-40B4-BE49-F238E27FC236}">
                <a16:creationId xmlns:a16="http://schemas.microsoft.com/office/drawing/2014/main" id="{EBFCA2B8-AC80-E0D8-C658-39A9F990420D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9906000" cy="865312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algn="l" defTabSz="63303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spc="69" baseline="0">
                <a:solidFill>
                  <a:schemeClr val="bg1"/>
                </a:solidFill>
                <a:latin typeface="The Bold Font" pitchFamily="2" charset="0"/>
                <a:ea typeface="The Bold Font" pitchFamily="2" charset="0"/>
                <a:cs typeface="The Bold Font" pitchFamily="2" charset="0"/>
              </a:defRPr>
            </a:lvl1pPr>
          </a:lstStyle>
          <a:p>
            <a:r>
              <a:rPr lang="fr-FR"/>
              <a:t>Programme + date</a:t>
            </a:r>
            <a:endParaRPr lang="fr-FR" dirty="0"/>
          </a:p>
        </p:txBody>
      </p:sp>
      <p:sp>
        <p:nvSpPr>
          <p:cNvPr id="4" name="Espace réservé du texte 25">
            <a:extLst>
              <a:ext uri="{FF2B5EF4-FFF2-40B4-BE49-F238E27FC236}">
                <a16:creationId xmlns:a16="http://schemas.microsoft.com/office/drawing/2014/main" id="{EFA024DB-31D2-AF36-E417-E66057F1BF69}"/>
              </a:ext>
            </a:extLst>
          </p:cNvPr>
          <p:cNvSpPr txBox="1">
            <a:spLocks/>
          </p:cNvSpPr>
          <p:nvPr userDrawn="1"/>
        </p:nvSpPr>
        <p:spPr>
          <a:xfrm>
            <a:off x="37800" y="1005836"/>
            <a:ext cx="1602000" cy="285139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5" name="Espace réservé du texte 25">
            <a:extLst>
              <a:ext uri="{FF2B5EF4-FFF2-40B4-BE49-F238E27FC236}">
                <a16:creationId xmlns:a16="http://schemas.microsoft.com/office/drawing/2014/main" id="{C9EE31AD-B394-A16C-9CC3-0FCD51652D0A}"/>
              </a:ext>
            </a:extLst>
          </p:cNvPr>
          <p:cNvSpPr txBox="1">
            <a:spLocks/>
          </p:cNvSpPr>
          <p:nvPr userDrawn="1"/>
        </p:nvSpPr>
        <p:spPr>
          <a:xfrm>
            <a:off x="1686914" y="1005836"/>
            <a:ext cx="1602000" cy="285139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6" name="Espace réservé du texte 25">
            <a:extLst>
              <a:ext uri="{FF2B5EF4-FFF2-40B4-BE49-F238E27FC236}">
                <a16:creationId xmlns:a16="http://schemas.microsoft.com/office/drawing/2014/main" id="{20D1CAED-35E3-2A1A-12C1-2CBF5FEC05D7}"/>
              </a:ext>
            </a:extLst>
          </p:cNvPr>
          <p:cNvSpPr txBox="1">
            <a:spLocks/>
          </p:cNvSpPr>
          <p:nvPr userDrawn="1"/>
        </p:nvSpPr>
        <p:spPr>
          <a:xfrm>
            <a:off x="3325780" y="1005836"/>
            <a:ext cx="1596910" cy="285139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7" name="Espace réservé du texte 25">
            <a:extLst>
              <a:ext uri="{FF2B5EF4-FFF2-40B4-BE49-F238E27FC236}">
                <a16:creationId xmlns:a16="http://schemas.microsoft.com/office/drawing/2014/main" id="{0350DC47-D87D-2517-BFED-C2E0C91351BF}"/>
              </a:ext>
            </a:extLst>
          </p:cNvPr>
          <p:cNvSpPr txBox="1">
            <a:spLocks/>
          </p:cNvSpPr>
          <p:nvPr userDrawn="1"/>
        </p:nvSpPr>
        <p:spPr>
          <a:xfrm>
            <a:off x="4966275" y="1005836"/>
            <a:ext cx="1608759" cy="285139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8" name="Espace réservé du texte 25">
            <a:extLst>
              <a:ext uri="{FF2B5EF4-FFF2-40B4-BE49-F238E27FC236}">
                <a16:creationId xmlns:a16="http://schemas.microsoft.com/office/drawing/2014/main" id="{634025C3-1D16-C554-5E0E-6204E4D837E9}"/>
              </a:ext>
            </a:extLst>
          </p:cNvPr>
          <p:cNvSpPr txBox="1">
            <a:spLocks/>
          </p:cNvSpPr>
          <p:nvPr userDrawn="1"/>
        </p:nvSpPr>
        <p:spPr>
          <a:xfrm>
            <a:off x="6600211" y="1005837"/>
            <a:ext cx="1593777" cy="285139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9" name="Espace réservé du texte 25">
            <a:extLst>
              <a:ext uri="{FF2B5EF4-FFF2-40B4-BE49-F238E27FC236}">
                <a16:creationId xmlns:a16="http://schemas.microsoft.com/office/drawing/2014/main" id="{8F9C57BB-DA4F-D545-881C-D64F22267467}"/>
              </a:ext>
            </a:extLst>
          </p:cNvPr>
          <p:cNvSpPr txBox="1">
            <a:spLocks/>
          </p:cNvSpPr>
          <p:nvPr userDrawn="1"/>
        </p:nvSpPr>
        <p:spPr>
          <a:xfrm>
            <a:off x="8237573" y="1006616"/>
            <a:ext cx="1602000" cy="285139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The Bold Font" pitchFamily="2" charset="0"/>
                <a:ea typeface="+mn-ea"/>
                <a:cs typeface="+mn-cs"/>
              </a:defRPr>
            </a:lvl1pPr>
            <a:lvl2pPr marL="47477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99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81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33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858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7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897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16" indent="-158260" algn="l" defTabSz="633039" rtl="0" eaLnBrk="1" latinLnBrk="0" hangingPunct="1">
              <a:lnSpc>
                <a:spcPct val="90000"/>
              </a:lnSpc>
              <a:spcBef>
                <a:spcPts val="346"/>
              </a:spcBef>
              <a:buFont typeface="Arial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678A9B3E-E1AF-1A8E-76E2-781CE2F56C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14272" y="87666"/>
            <a:ext cx="1384939" cy="772778"/>
          </a:xfrm>
          <a:prstGeom prst="rect">
            <a:avLst/>
          </a:prstGeom>
        </p:spPr>
      </p:pic>
      <p:pic>
        <p:nvPicPr>
          <p:cNvPr id="12" name="Graphique 11">
            <a:extLst>
              <a:ext uri="{FF2B5EF4-FFF2-40B4-BE49-F238E27FC236}">
                <a16:creationId xmlns:a16="http://schemas.microsoft.com/office/drawing/2014/main" id="{BB5BA556-6F3F-539A-D3A2-8A9EA2D0CAE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8075852" y="116468"/>
            <a:ext cx="627805" cy="73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184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</p:sldLayoutIdLst>
  <p:txStyles>
    <p:titleStyle>
      <a:lvl1pPr algn="l" defTabSz="633039" rtl="0" eaLnBrk="1" latinLnBrk="0" hangingPunct="1">
        <a:lnSpc>
          <a:spcPct val="90000"/>
        </a:lnSpc>
        <a:spcBef>
          <a:spcPct val="0"/>
        </a:spcBef>
        <a:buNone/>
        <a:defRPr sz="4000" kern="1200" cap="all" spc="69" baseline="0">
          <a:solidFill>
            <a:schemeClr val="bg1"/>
          </a:solidFill>
          <a:latin typeface="The Bold Font" pitchFamily="2" charset="0"/>
          <a:ea typeface="The Bold Font" pitchFamily="2" charset="0"/>
          <a:cs typeface="The Bold Font" pitchFamily="2" charset="0"/>
        </a:defRPr>
      </a:lvl1pPr>
    </p:titleStyle>
    <p:bodyStyle>
      <a:lvl1pPr marL="158260" indent="-158260" algn="l" defTabSz="633039" rtl="0" eaLnBrk="1" latinLnBrk="0" hangingPunct="1">
        <a:lnSpc>
          <a:spcPct val="90000"/>
        </a:lnSpc>
        <a:spcBef>
          <a:spcPts val="692"/>
        </a:spcBef>
        <a:buFont typeface="Arial"/>
        <a:buChar char="•"/>
        <a:defRPr sz="1938" kern="1200">
          <a:solidFill>
            <a:schemeClr val="tx1"/>
          </a:solidFill>
          <a:latin typeface="+mn-lt"/>
          <a:ea typeface="+mn-ea"/>
          <a:cs typeface="+mn-cs"/>
        </a:defRPr>
      </a:lvl1pPr>
      <a:lvl2pPr marL="474779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791299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3pPr>
      <a:lvl4pPr marL="110781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42433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74085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377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897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416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20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39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59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078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598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17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637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156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E37FCEA-7DBA-C890-AFA5-A0D0170BD8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lIns="91440" tIns="45720" rIns="91440" bIns="45720" anchor="t">
            <a:normAutofit/>
          </a:bodyPr>
          <a:lstStyle/>
          <a:p>
            <a:endParaRPr lang="fr-FR" dirty="0"/>
          </a:p>
          <a:p>
            <a:r>
              <a:rPr lang="fr-FR" dirty="0"/>
              <a:t>Réalisation de puzzle des Rois et Reines</a:t>
            </a:r>
          </a:p>
          <a:p>
            <a:endParaRPr lang="fr-FR" dirty="0"/>
          </a:p>
          <a:p>
            <a:r>
              <a:rPr lang="fr-FR" dirty="0"/>
              <a:t>Création d’une fresque Géante sur le thème. </a:t>
            </a:r>
          </a:p>
          <a:p>
            <a:endParaRPr lang="fr-FR" dirty="0"/>
          </a:p>
          <a:p>
            <a:r>
              <a:rPr lang="fr-FR" dirty="0">
                <a:latin typeface="Roboto"/>
                <a:ea typeface="Roboto"/>
                <a:cs typeface="Roboto"/>
              </a:rPr>
              <a:t>Jeu des mousquetaires dans la prairie</a:t>
            </a:r>
          </a:p>
          <a:p>
            <a:endParaRPr lang="fr-FR" dirty="0"/>
          </a:p>
          <a:p>
            <a:r>
              <a:rPr lang="fr-FR" dirty="0"/>
              <a:t>Atelier </a:t>
            </a:r>
          </a:p>
          <a:p>
            <a:r>
              <a:rPr lang="fr-FR" dirty="0"/>
              <a:t>Contes sur les châteaux et petits jeux de relaxation. </a:t>
            </a:r>
          </a:p>
          <a:p>
            <a:endParaRPr lang="fr-FR" dirty="0"/>
          </a:p>
          <a:p>
            <a:r>
              <a:rPr lang="fr-FR" dirty="0"/>
              <a:t>Fabrication couronnes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E7CE1A3-6EB0-5C91-87C3-88E7FC00AA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lIns="91440" tIns="45720" rIns="91440" bIns="45720" anchor="t">
            <a:normAutofit/>
          </a:bodyPr>
          <a:lstStyle/>
          <a:p>
            <a:endParaRPr lang="fr-FR" dirty="0"/>
          </a:p>
          <a:p>
            <a:r>
              <a:rPr lang="fr-FR" dirty="0">
                <a:latin typeface="Roboto"/>
                <a:ea typeface="Roboto"/>
                <a:cs typeface="Roboto"/>
              </a:rPr>
              <a:t>Intervenant </a:t>
            </a:r>
            <a:endParaRPr lang="fr-FR" sz="1800" dirty="0">
              <a:latin typeface="Roboto"/>
              <a:ea typeface="Roboto"/>
              <a:cs typeface="Roboto"/>
            </a:endParaRPr>
          </a:p>
          <a:p>
            <a:r>
              <a:rPr lang="fr-FR" sz="1800" dirty="0"/>
              <a:t>L</a:t>
            </a:r>
          </a:p>
          <a:p>
            <a:r>
              <a:rPr lang="fr-FR" sz="1800" dirty="0"/>
              <a:t>E</a:t>
            </a:r>
          </a:p>
          <a:p>
            <a:r>
              <a:rPr lang="fr-FR" sz="1800" dirty="0"/>
              <a:t>G</a:t>
            </a:r>
          </a:p>
          <a:p>
            <a:r>
              <a:rPr lang="fr-FR" sz="1800" dirty="0"/>
              <a:t>O </a:t>
            </a:r>
          </a:p>
          <a:p>
            <a:endParaRPr lang="fr-FR" sz="1800" dirty="0"/>
          </a:p>
          <a:p>
            <a:r>
              <a:rPr lang="fr-FR" dirty="0"/>
              <a:t>Réalisation de chevaliers</a:t>
            </a:r>
          </a:p>
          <a:p>
            <a:endParaRPr lang="fr-FR" dirty="0"/>
          </a:p>
          <a:p>
            <a:r>
              <a:rPr lang="fr-FR" dirty="0"/>
              <a:t>Jeu des épées</a:t>
            </a:r>
          </a:p>
          <a:p>
            <a:endParaRPr lang="fr-FR" dirty="0"/>
          </a:p>
          <a:p>
            <a:r>
              <a:rPr lang="fr-FR" dirty="0"/>
              <a:t>Fabrication d’armures</a:t>
            </a:r>
          </a:p>
          <a:p>
            <a:endParaRPr lang="fr-FR" dirty="0"/>
          </a:p>
          <a:p>
            <a:r>
              <a:rPr lang="fr-FR" dirty="0"/>
              <a:t>Customisation d’un écusson </a:t>
            </a:r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DF83E1B-7412-79A6-00BB-E6453475EDF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lIns="91440" tIns="45720" rIns="91440" bIns="45720" anchor="t">
            <a:normAutofit/>
          </a:bodyPr>
          <a:lstStyle/>
          <a:p>
            <a:endParaRPr lang="fr-FR" dirty="0"/>
          </a:p>
          <a:p>
            <a:endParaRPr lang="fr-FR" dirty="0"/>
          </a:p>
          <a:p>
            <a:r>
              <a:rPr lang="fr-FR" dirty="0"/>
              <a:t>Atelier pâtisseries</a:t>
            </a:r>
          </a:p>
          <a:p>
            <a:r>
              <a:rPr lang="fr-FR" dirty="0"/>
              <a:t>Crêpes Party</a:t>
            </a:r>
          </a:p>
          <a:p>
            <a:endParaRPr lang="fr-FR" dirty="0"/>
          </a:p>
          <a:p>
            <a:r>
              <a:rPr lang="fr-FR" dirty="0"/>
              <a:t>Rallye Vélos</a:t>
            </a:r>
          </a:p>
          <a:p>
            <a:endParaRPr lang="fr-FR" dirty="0"/>
          </a:p>
          <a:p>
            <a:r>
              <a:rPr lang="fr-FR" dirty="0" err="1">
                <a:latin typeface="Roboto"/>
                <a:ea typeface="Roboto"/>
                <a:cs typeface="Roboto"/>
              </a:rPr>
              <a:t>Kapla</a:t>
            </a:r>
          </a:p>
          <a:p>
            <a:r>
              <a:rPr lang="fr-FR" dirty="0"/>
              <a:t>Défi réalisation d’un château</a:t>
            </a:r>
          </a:p>
          <a:p>
            <a:endParaRPr lang="fr-FR" dirty="0"/>
          </a:p>
          <a:p>
            <a:r>
              <a:rPr lang="fr-FR" dirty="0"/>
              <a:t>Jeu de mimes autour du château</a:t>
            </a:r>
          </a:p>
          <a:p>
            <a:endParaRPr lang="fr-FR" dirty="0"/>
          </a:p>
          <a:p>
            <a:r>
              <a:rPr lang="fr-FR" dirty="0"/>
              <a:t>Dessinez c’est gagné! 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4B699CE-1A92-A8C2-77D1-0A0F761222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lIns="91440" tIns="45720" rIns="91440" bIns="45720" anchor="t">
            <a:normAutofit/>
          </a:bodyPr>
          <a:lstStyle/>
          <a:p>
            <a:endParaRPr lang="fr-FR" dirty="0"/>
          </a:p>
          <a:p>
            <a:r>
              <a:rPr lang="fr-FR" dirty="0">
                <a:latin typeface="Roboto"/>
                <a:ea typeface="Roboto"/>
                <a:cs typeface="Roboto"/>
              </a:rPr>
              <a:t>Parcours des mousquetaires</a:t>
            </a:r>
            <a:endParaRPr lang="fr-FR" dirty="0"/>
          </a:p>
          <a:p>
            <a:endParaRPr lang="fr-FR" dirty="0"/>
          </a:p>
          <a:p>
            <a:r>
              <a:rPr lang="fr-FR" dirty="0"/>
              <a:t>Fabrication et customisation de boucliers</a:t>
            </a:r>
          </a:p>
          <a:p>
            <a:endParaRPr lang="fr-FR" dirty="0"/>
          </a:p>
          <a:p>
            <a:r>
              <a:rPr lang="fr-FR" dirty="0"/>
              <a:t>Jeu de société</a:t>
            </a:r>
          </a:p>
          <a:p>
            <a:endParaRPr lang="fr-FR" dirty="0"/>
          </a:p>
          <a:p>
            <a:r>
              <a:rPr lang="fr-FR" dirty="0"/>
              <a:t>Créations personnalisées</a:t>
            </a:r>
          </a:p>
          <a:p>
            <a:r>
              <a:rPr lang="fr-FR" dirty="0">
                <a:latin typeface="Roboto"/>
                <a:ea typeface="Roboto"/>
                <a:cs typeface="Roboto"/>
              </a:rPr>
              <a:t>Vitraux médiévaux </a:t>
            </a:r>
          </a:p>
          <a:p>
            <a:endParaRPr lang="fr-FR" dirty="0"/>
          </a:p>
          <a:p>
            <a:r>
              <a:rPr lang="fr-FR" dirty="0">
                <a:latin typeface="Roboto"/>
                <a:ea typeface="Roboto"/>
                <a:cs typeface="Roboto"/>
              </a:rPr>
              <a:t>Sortie jeu au parc de la </a:t>
            </a:r>
            <a:r>
              <a:rPr lang="fr-FR" dirty="0" err="1">
                <a:latin typeface="Roboto"/>
                <a:ea typeface="Roboto"/>
                <a:cs typeface="Roboto"/>
              </a:rPr>
              <a:t>garinière</a:t>
            </a:r>
            <a:r>
              <a:rPr lang="fr-FR" dirty="0">
                <a:latin typeface="Roboto"/>
                <a:ea typeface="Roboto"/>
                <a:cs typeface="Roboto"/>
              </a:rPr>
              <a:t>.</a:t>
            </a:r>
            <a:endParaRPr lang="fr-FR" dirty="0">
              <a:cs typeface="Roboto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CA49613-4AE5-4336-615B-1103DD96AAA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Peinture autours des mousquetaires</a:t>
            </a:r>
          </a:p>
          <a:p>
            <a:endParaRPr lang="fr-FR" dirty="0"/>
          </a:p>
          <a:p>
            <a:r>
              <a:rPr lang="fr-FR" dirty="0" err="1"/>
              <a:t>Time’s</a:t>
            </a:r>
            <a:r>
              <a:rPr lang="fr-FR" dirty="0"/>
              <a:t> up des accessoires</a:t>
            </a:r>
          </a:p>
          <a:p>
            <a:endParaRPr lang="fr-FR" dirty="0"/>
          </a:p>
          <a:p>
            <a:r>
              <a:rPr lang="fr-FR" dirty="0"/>
              <a:t>Fabrication de châteaux avec les mains</a:t>
            </a:r>
          </a:p>
          <a:p>
            <a:endParaRPr lang="fr-FR" dirty="0"/>
          </a:p>
          <a:p>
            <a:r>
              <a:rPr lang="fr-FR" dirty="0"/>
              <a:t>Coloriages magiques</a:t>
            </a:r>
          </a:p>
          <a:p>
            <a:endParaRPr lang="fr-FR" dirty="0"/>
          </a:p>
          <a:p>
            <a:r>
              <a:rPr lang="fr-FR" dirty="0"/>
              <a:t>Jeux de société</a:t>
            </a:r>
          </a:p>
          <a:p>
            <a:endParaRPr lang="fr-FR" dirty="0"/>
          </a:p>
          <a:p>
            <a:r>
              <a:rPr lang="fr-FR" dirty="0"/>
              <a:t>Initiation danse médiévale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97B4C836-EA05-5BF1-BDBC-86C88D6DA1B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lIns="91440" tIns="45720" rIns="91440" bIns="45720" anchor="ctr"/>
          <a:lstStyle/>
          <a:p>
            <a:pPr algn="ctr"/>
            <a:r>
              <a:rPr lang="fr-FR" sz="2000" dirty="0">
                <a:latin typeface="The Bold Font"/>
              </a:rPr>
              <a:t>Planning d'activités accueil de loisirs de la Fontaine de Villiers </a:t>
            </a:r>
            <a:endParaRPr lang="fr-FR" sz="2000" dirty="0"/>
          </a:p>
          <a:p>
            <a:pPr algn="ctr"/>
            <a:r>
              <a:rPr lang="fr-FR" sz="2000" dirty="0">
                <a:latin typeface="The Bold Font"/>
              </a:rPr>
              <a:t>Du 24/02/25 au 28/02/25</a:t>
            </a:r>
            <a:endParaRPr lang="fr-FR" sz="2000" dirty="0"/>
          </a:p>
          <a:p>
            <a:pPr algn="ctr"/>
            <a:r>
              <a:rPr lang="fr-FR" sz="2000" dirty="0">
                <a:latin typeface="The Bold Font"/>
              </a:rPr>
              <a:t>Groupe des petits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EBB0ECD0-6097-AACC-09C8-54FDD7483DD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Lundi 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D279B931-657C-09C1-56EC-BF4F3E5499E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FR" dirty="0"/>
              <a:t>mardi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7049955-1B86-3080-A826-843E546086E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r-FR" dirty="0"/>
              <a:t>mercredi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A0FF04B6-0B61-C7DB-4D1C-E3202A5D1FD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/>
              <a:t>jeudi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6AA0949-1F09-CA90-ED12-D75911AF05F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r-FR" dirty="0"/>
              <a:t>vendredi</a:t>
            </a:r>
          </a:p>
        </p:txBody>
      </p:sp>
      <p:pic>
        <p:nvPicPr>
          <p:cNvPr id="16" name="Image 15" descr="Une image contenant Bleu électrique, Rectangle, Graphique, logo&#10;&#10;Le contenu généré par l’IA peut être incorrect.">
            <a:extLst>
              <a:ext uri="{FF2B5EF4-FFF2-40B4-BE49-F238E27FC236}">
                <a16:creationId xmlns:a16="http://schemas.microsoft.com/office/drawing/2014/main" id="{765EA392-309F-E68A-78AC-B442E49CB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051" y="5133782"/>
            <a:ext cx="962363" cy="91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627992"/>
      </p:ext>
    </p:extLst>
  </p:cSld>
  <p:clrMapOvr>
    <a:masterClrMapping/>
  </p:clrMapOvr>
</p:sld>
</file>

<file path=ppt/theme/theme1.xml><?xml version="1.0" encoding="utf-8"?>
<a:theme xmlns:a="http://schemas.openxmlformats.org/drawingml/2006/main" name="3_Programmes hebdo - 6 jours_bleu">
  <a:themeElements>
    <a:clrScheme name="ifac2">
      <a:dk1>
        <a:srgbClr val="000000"/>
      </a:dk1>
      <a:lt1>
        <a:srgbClr val="FFFFFE"/>
      </a:lt1>
      <a:dk2>
        <a:srgbClr val="6B3304"/>
      </a:dk2>
      <a:lt2>
        <a:srgbClr val="ABA28A"/>
      </a:lt2>
      <a:accent1>
        <a:srgbClr val="0A5797"/>
      </a:accent1>
      <a:accent2>
        <a:srgbClr val="8A8368"/>
      </a:accent2>
      <a:accent3>
        <a:srgbClr val="F49F0D"/>
      </a:accent3>
      <a:accent4>
        <a:srgbClr val="BBCC00"/>
      </a:accent4>
      <a:accent5>
        <a:srgbClr val="47001F"/>
      </a:accent5>
      <a:accent6>
        <a:srgbClr val="ABA28A"/>
      </a:accent6>
      <a:hlink>
        <a:srgbClr val="0A5797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ogramme 1 semaine" id="{CFD8B1DD-A60E-412A-BC88-A4B78812F572}" vid="{BB1B9AA4-C42E-438C-978D-D97AA5556B16}"/>
    </a:ext>
  </a:extLst>
</a:theme>
</file>

<file path=ppt/theme/theme10.xml><?xml version="1.0" encoding="utf-8"?>
<a:theme xmlns:a="http://schemas.openxmlformats.org/drawingml/2006/main" name="2_Programmes mensuels - 6 jours_bleu">
  <a:themeElements>
    <a:clrScheme name="ifac2">
      <a:dk1>
        <a:srgbClr val="000000"/>
      </a:dk1>
      <a:lt1>
        <a:srgbClr val="FFFFFE"/>
      </a:lt1>
      <a:dk2>
        <a:srgbClr val="6B3304"/>
      </a:dk2>
      <a:lt2>
        <a:srgbClr val="ABA28A"/>
      </a:lt2>
      <a:accent1>
        <a:srgbClr val="0A5797"/>
      </a:accent1>
      <a:accent2>
        <a:srgbClr val="8A8368"/>
      </a:accent2>
      <a:accent3>
        <a:srgbClr val="F49F0D"/>
      </a:accent3>
      <a:accent4>
        <a:srgbClr val="BBCC00"/>
      </a:accent4>
      <a:accent5>
        <a:srgbClr val="47001F"/>
      </a:accent5>
      <a:accent6>
        <a:srgbClr val="ABA28A"/>
      </a:accent6>
      <a:hlink>
        <a:srgbClr val="0A5797"/>
      </a:hlink>
      <a:folHlink>
        <a:srgbClr val="800080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3_Programmes mensuels - 6 jours_bleu">
  <a:themeElements>
    <a:clrScheme name="ifac2">
      <a:dk1>
        <a:srgbClr val="000000"/>
      </a:dk1>
      <a:lt1>
        <a:srgbClr val="FFFFFE"/>
      </a:lt1>
      <a:dk2>
        <a:srgbClr val="6B3304"/>
      </a:dk2>
      <a:lt2>
        <a:srgbClr val="ABA28A"/>
      </a:lt2>
      <a:accent1>
        <a:srgbClr val="0A5797"/>
      </a:accent1>
      <a:accent2>
        <a:srgbClr val="8A8368"/>
      </a:accent2>
      <a:accent3>
        <a:srgbClr val="F49F0D"/>
      </a:accent3>
      <a:accent4>
        <a:srgbClr val="BBCC00"/>
      </a:accent4>
      <a:accent5>
        <a:srgbClr val="47001F"/>
      </a:accent5>
      <a:accent6>
        <a:srgbClr val="ABA28A"/>
      </a:accent6>
      <a:hlink>
        <a:srgbClr val="0A5797"/>
      </a:hlink>
      <a:folHlink>
        <a:srgbClr val="800080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_Programmes mercredis_bleu">
  <a:themeElements>
    <a:clrScheme name="Vert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ogramme 5 Mercredis " id="{4C3D483A-7685-4E82-AE01-CBE616BBEE28}" vid="{9C85DCB4-EE51-4E69-BD7E-F48DF301C72B}"/>
    </a:ext>
  </a:extLst>
</a:theme>
</file>

<file path=ppt/theme/theme13.xml><?xml version="1.0" encoding="utf-8"?>
<a:theme xmlns:a="http://schemas.openxmlformats.org/drawingml/2006/main" name="Programmes hebdo soirées ">
  <a:themeElements>
    <a:clrScheme name="ifac2">
      <a:dk1>
        <a:srgbClr val="000000"/>
      </a:dk1>
      <a:lt1>
        <a:srgbClr val="FFFFFE"/>
      </a:lt1>
      <a:dk2>
        <a:srgbClr val="6B3304"/>
      </a:dk2>
      <a:lt2>
        <a:srgbClr val="ABA28A"/>
      </a:lt2>
      <a:accent1>
        <a:srgbClr val="0A5797"/>
      </a:accent1>
      <a:accent2>
        <a:srgbClr val="8A8368"/>
      </a:accent2>
      <a:accent3>
        <a:srgbClr val="F49F0D"/>
      </a:accent3>
      <a:accent4>
        <a:srgbClr val="BBCC00"/>
      </a:accent4>
      <a:accent5>
        <a:srgbClr val="47001F"/>
      </a:accent5>
      <a:accent6>
        <a:srgbClr val="ABA28A"/>
      </a:accent6>
      <a:hlink>
        <a:srgbClr val="0A5797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ogramme 1 semaine" id="{CFD8B1DD-A60E-412A-BC88-A4B78812F572}" vid="{BB1B9AA4-C42E-438C-978D-D97AA5556B16}"/>
    </a:ext>
  </a:extLst>
</a:theme>
</file>

<file path=ppt/theme/theme1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rogrammes hebdo - 6 jours_vert">
  <a:themeElements>
    <a:clrScheme name="ifac2">
      <a:dk1>
        <a:srgbClr val="000000"/>
      </a:dk1>
      <a:lt1>
        <a:srgbClr val="FFFFFE"/>
      </a:lt1>
      <a:dk2>
        <a:srgbClr val="6B3304"/>
      </a:dk2>
      <a:lt2>
        <a:srgbClr val="ABA28A"/>
      </a:lt2>
      <a:accent1>
        <a:srgbClr val="0A5797"/>
      </a:accent1>
      <a:accent2>
        <a:srgbClr val="8A8368"/>
      </a:accent2>
      <a:accent3>
        <a:srgbClr val="F49F0D"/>
      </a:accent3>
      <a:accent4>
        <a:srgbClr val="BBCC00"/>
      </a:accent4>
      <a:accent5>
        <a:srgbClr val="47001F"/>
      </a:accent5>
      <a:accent6>
        <a:srgbClr val="ABA28A"/>
      </a:accent6>
      <a:hlink>
        <a:srgbClr val="0A5797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ogramme 1 semaine" id="{CFD8B1DD-A60E-412A-BC88-A4B78812F572}" vid="{BB1B9AA4-C42E-438C-978D-D97AA5556B16}"/>
    </a:ext>
  </a:extLst>
</a:theme>
</file>

<file path=ppt/theme/theme3.xml><?xml version="1.0" encoding="utf-8"?>
<a:theme xmlns:a="http://schemas.openxmlformats.org/drawingml/2006/main" name="2_Programmes hebdo - 6 jours_jaune">
  <a:themeElements>
    <a:clrScheme name="ifac2">
      <a:dk1>
        <a:srgbClr val="000000"/>
      </a:dk1>
      <a:lt1>
        <a:srgbClr val="FFFFFE"/>
      </a:lt1>
      <a:dk2>
        <a:srgbClr val="6B3304"/>
      </a:dk2>
      <a:lt2>
        <a:srgbClr val="ABA28A"/>
      </a:lt2>
      <a:accent1>
        <a:srgbClr val="0A5797"/>
      </a:accent1>
      <a:accent2>
        <a:srgbClr val="8A8368"/>
      </a:accent2>
      <a:accent3>
        <a:srgbClr val="F49F0D"/>
      </a:accent3>
      <a:accent4>
        <a:srgbClr val="BBCC00"/>
      </a:accent4>
      <a:accent5>
        <a:srgbClr val="47001F"/>
      </a:accent5>
      <a:accent6>
        <a:srgbClr val="ABA28A"/>
      </a:accent6>
      <a:hlink>
        <a:srgbClr val="0A5797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ogramme 1 semaine" id="{CFD8B1DD-A60E-412A-BC88-A4B78812F572}" vid="{BB1B9AA4-C42E-438C-978D-D97AA5556B16}"/>
    </a:ext>
  </a:extLst>
</a:theme>
</file>

<file path=ppt/theme/theme4.xml><?xml version="1.0" encoding="utf-8"?>
<a:theme xmlns:a="http://schemas.openxmlformats.org/drawingml/2006/main" name="Programmes hebdo - 5 jours ">
  <a:themeElements>
    <a:clrScheme name="ifac2">
      <a:dk1>
        <a:srgbClr val="000000"/>
      </a:dk1>
      <a:lt1>
        <a:srgbClr val="FFFFFE"/>
      </a:lt1>
      <a:dk2>
        <a:srgbClr val="6B3304"/>
      </a:dk2>
      <a:lt2>
        <a:srgbClr val="ABA28A"/>
      </a:lt2>
      <a:accent1>
        <a:srgbClr val="0A5797"/>
      </a:accent1>
      <a:accent2>
        <a:srgbClr val="8A8368"/>
      </a:accent2>
      <a:accent3>
        <a:srgbClr val="F49F0D"/>
      </a:accent3>
      <a:accent4>
        <a:srgbClr val="BBCC00"/>
      </a:accent4>
      <a:accent5>
        <a:srgbClr val="47001F"/>
      </a:accent5>
      <a:accent6>
        <a:srgbClr val="ABA28A"/>
      </a:accent6>
      <a:hlink>
        <a:srgbClr val="0A5797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ogramme 1 semaine" id="{CFD8B1DD-A60E-412A-BC88-A4B78812F572}" vid="{BB1B9AA4-C42E-438C-978D-D97AA5556B16}"/>
    </a:ext>
  </a:extLst>
</a:theme>
</file>

<file path=ppt/theme/theme5.xml><?xml version="1.0" encoding="utf-8"?>
<a:theme xmlns:a="http://schemas.openxmlformats.org/drawingml/2006/main" name="Programmes hebdo - 4 jours ">
  <a:themeElements>
    <a:clrScheme name="ifac2">
      <a:dk1>
        <a:srgbClr val="000000"/>
      </a:dk1>
      <a:lt1>
        <a:srgbClr val="FFFFFE"/>
      </a:lt1>
      <a:dk2>
        <a:srgbClr val="6B3304"/>
      </a:dk2>
      <a:lt2>
        <a:srgbClr val="ABA28A"/>
      </a:lt2>
      <a:accent1>
        <a:srgbClr val="0A5797"/>
      </a:accent1>
      <a:accent2>
        <a:srgbClr val="8A8368"/>
      </a:accent2>
      <a:accent3>
        <a:srgbClr val="F49F0D"/>
      </a:accent3>
      <a:accent4>
        <a:srgbClr val="BBCC00"/>
      </a:accent4>
      <a:accent5>
        <a:srgbClr val="47001F"/>
      </a:accent5>
      <a:accent6>
        <a:srgbClr val="ABA28A"/>
      </a:accent6>
      <a:hlink>
        <a:srgbClr val="0A5797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ogramme 1 semaine" id="{CFD8B1DD-A60E-412A-BC88-A4B78812F572}" vid="{BB1B9AA4-C42E-438C-978D-D97AA5556B16}"/>
    </a:ext>
  </a:extLst>
</a:theme>
</file>

<file path=ppt/theme/theme6.xml><?xml version="1.0" encoding="utf-8"?>
<a:theme xmlns:a="http://schemas.openxmlformats.org/drawingml/2006/main" name="1-Programmes mensuels - 5 jours_jaune">
  <a:themeElements>
    <a:clrScheme name="ifac2">
      <a:dk1>
        <a:srgbClr val="000000"/>
      </a:dk1>
      <a:lt1>
        <a:srgbClr val="FFFFFE"/>
      </a:lt1>
      <a:dk2>
        <a:srgbClr val="6B3304"/>
      </a:dk2>
      <a:lt2>
        <a:srgbClr val="ABA28A"/>
      </a:lt2>
      <a:accent1>
        <a:srgbClr val="0A5797"/>
      </a:accent1>
      <a:accent2>
        <a:srgbClr val="8A8368"/>
      </a:accent2>
      <a:accent3>
        <a:srgbClr val="F49F0D"/>
      </a:accent3>
      <a:accent4>
        <a:srgbClr val="BBCC00"/>
      </a:accent4>
      <a:accent5>
        <a:srgbClr val="47001F"/>
      </a:accent5>
      <a:accent6>
        <a:srgbClr val="ABA28A"/>
      </a:accent6>
      <a:hlink>
        <a:srgbClr val="0A5797"/>
      </a:hlink>
      <a:folHlink>
        <a:srgbClr val="800080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-Programmes mensuels - 5 jours_bleu">
  <a:themeElements>
    <a:clrScheme name="ifac2">
      <a:dk1>
        <a:srgbClr val="000000"/>
      </a:dk1>
      <a:lt1>
        <a:srgbClr val="FFFFFE"/>
      </a:lt1>
      <a:dk2>
        <a:srgbClr val="6B3304"/>
      </a:dk2>
      <a:lt2>
        <a:srgbClr val="ABA28A"/>
      </a:lt2>
      <a:accent1>
        <a:srgbClr val="0A5797"/>
      </a:accent1>
      <a:accent2>
        <a:srgbClr val="8A8368"/>
      </a:accent2>
      <a:accent3>
        <a:srgbClr val="F49F0D"/>
      </a:accent3>
      <a:accent4>
        <a:srgbClr val="BBCC00"/>
      </a:accent4>
      <a:accent5>
        <a:srgbClr val="47001F"/>
      </a:accent5>
      <a:accent6>
        <a:srgbClr val="ABA28A"/>
      </a:accent6>
      <a:hlink>
        <a:srgbClr val="0A5797"/>
      </a:hlink>
      <a:folHlink>
        <a:srgbClr val="800080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-Programmes mensuels - 5 jours_vert">
  <a:themeElements>
    <a:clrScheme name="ifac2">
      <a:dk1>
        <a:srgbClr val="000000"/>
      </a:dk1>
      <a:lt1>
        <a:srgbClr val="FFFFFE"/>
      </a:lt1>
      <a:dk2>
        <a:srgbClr val="6B3304"/>
      </a:dk2>
      <a:lt2>
        <a:srgbClr val="ABA28A"/>
      </a:lt2>
      <a:accent1>
        <a:srgbClr val="0A5797"/>
      </a:accent1>
      <a:accent2>
        <a:srgbClr val="8A8368"/>
      </a:accent2>
      <a:accent3>
        <a:srgbClr val="F49F0D"/>
      </a:accent3>
      <a:accent4>
        <a:srgbClr val="BBCC00"/>
      </a:accent4>
      <a:accent5>
        <a:srgbClr val="47001F"/>
      </a:accent5>
      <a:accent6>
        <a:srgbClr val="ABA28A"/>
      </a:accent6>
      <a:hlink>
        <a:srgbClr val="0A5797"/>
      </a:hlink>
      <a:folHlink>
        <a:srgbClr val="800080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Programmes mensuels - 6 jours_bleu">
  <a:themeElements>
    <a:clrScheme name="ifac2">
      <a:dk1>
        <a:srgbClr val="000000"/>
      </a:dk1>
      <a:lt1>
        <a:srgbClr val="FFFFFE"/>
      </a:lt1>
      <a:dk2>
        <a:srgbClr val="6B3304"/>
      </a:dk2>
      <a:lt2>
        <a:srgbClr val="ABA28A"/>
      </a:lt2>
      <a:accent1>
        <a:srgbClr val="0A5797"/>
      </a:accent1>
      <a:accent2>
        <a:srgbClr val="8A8368"/>
      </a:accent2>
      <a:accent3>
        <a:srgbClr val="F49F0D"/>
      </a:accent3>
      <a:accent4>
        <a:srgbClr val="BBCC00"/>
      </a:accent4>
      <a:accent5>
        <a:srgbClr val="47001F"/>
      </a:accent5>
      <a:accent6>
        <a:srgbClr val="ABA28A"/>
      </a:accent6>
      <a:hlink>
        <a:srgbClr val="0A5797"/>
      </a:hlink>
      <a:folHlink>
        <a:srgbClr val="800080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89C7F885B46849BC225B3B7999B49A" ma:contentTypeVersion="14" ma:contentTypeDescription="Crée un document." ma:contentTypeScope="" ma:versionID="167f5c0bd33d262162474ba4ee72917e">
  <xsd:schema xmlns:xsd="http://www.w3.org/2001/XMLSchema" xmlns:xs="http://www.w3.org/2001/XMLSchema" xmlns:p="http://schemas.microsoft.com/office/2006/metadata/properties" xmlns:ns2="5a047e2f-14ff-4432-8edb-8ffdf47b50d7" xmlns:ns3="6cb72dba-090f-4bb9-adb9-0e71ab97857c" targetNamespace="http://schemas.microsoft.com/office/2006/metadata/properties" ma:root="true" ma:fieldsID="c8b7dbdc3b4d1d97bcb837ad41c6018c" ns2:_="" ns3:_="">
    <xsd:import namespace="5a047e2f-14ff-4432-8edb-8ffdf47b50d7"/>
    <xsd:import namespace="6cb72dba-090f-4bb9-adb9-0e71ab9785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047e2f-14ff-4432-8edb-8ffdf47b50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Balises d’images" ma:readOnly="false" ma:fieldId="{5cf76f15-5ced-4ddc-b409-7134ff3c332f}" ma:taxonomyMulti="true" ma:sspId="fbfdff8c-86ec-4aec-9071-316ec7f71b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b72dba-090f-4bb9-adb9-0e71ab97857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52fd61f-e9b4-4496-b879-d4d118652800}" ma:internalName="TaxCatchAll" ma:showField="CatchAllData" ma:web="6cb72dba-090f-4bb9-adb9-0e71ab9785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a047e2f-14ff-4432-8edb-8ffdf47b50d7">
      <Terms xmlns="http://schemas.microsoft.com/office/infopath/2007/PartnerControls"/>
    </lcf76f155ced4ddcb4097134ff3c332f>
    <TaxCatchAll xmlns="6cb72dba-090f-4bb9-adb9-0e71ab97857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3626C7-3852-45E5-ADCF-25B4E16BFD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047e2f-14ff-4432-8edb-8ffdf47b50d7"/>
    <ds:schemaRef ds:uri="6cb72dba-090f-4bb9-adb9-0e71ab9785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9C36EBB-AA6F-4243-B9E0-1F57E994D272}">
  <ds:schemaRefs>
    <ds:schemaRef ds:uri="http://schemas.microsoft.com/office/2006/metadata/properties"/>
    <ds:schemaRef ds:uri="http://schemas.microsoft.com/office/infopath/2007/PartnerControls"/>
    <ds:schemaRef ds:uri="8ae64e47-e7ac-46b2-8e0b-f4a6227f5208"/>
    <ds:schemaRef ds:uri="d12bdb81-cca0-4033-a500-9675389a1d88"/>
    <ds:schemaRef ds:uri="0638c444-154b-4fa2-b0a3-84c6f762397d"/>
    <ds:schemaRef ds:uri="a5e39456-a86f-482b-ba08-19ef42996368"/>
    <ds:schemaRef ds:uri="5a047e2f-14ff-4432-8edb-8ffdf47b50d7"/>
    <ds:schemaRef ds:uri="6cb72dba-090f-4bb9-adb9-0e71ab97857c"/>
  </ds:schemaRefs>
</ds:datastoreItem>
</file>

<file path=customXml/itemProps3.xml><?xml version="1.0" encoding="utf-8"?>
<ds:datastoreItem xmlns:ds="http://schemas.openxmlformats.org/officeDocument/2006/customXml" ds:itemID="{225BC773-92D5-4B65-A21B-0C1C8CDE2A6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Programme%205%20Mercredis%20</Template>
  <TotalTime>1944</TotalTime>
  <Words>133</Words>
  <Application>Microsoft Office PowerPoint</Application>
  <PresentationFormat>Format A4 (210 x 297 mm)</PresentationFormat>
  <Paragraphs>69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13</vt:i4>
      </vt:variant>
      <vt:variant>
        <vt:lpstr>Titres des diapositives</vt:lpstr>
      </vt:variant>
      <vt:variant>
        <vt:i4>1</vt:i4>
      </vt:variant>
    </vt:vector>
  </HeadingPairs>
  <TitlesOfParts>
    <vt:vector size="14" baseType="lpstr">
      <vt:lpstr>3_Programmes hebdo - 6 jours_bleu</vt:lpstr>
      <vt:lpstr>1_Programmes hebdo - 6 jours_vert</vt:lpstr>
      <vt:lpstr>2_Programmes hebdo - 6 jours_jaune</vt:lpstr>
      <vt:lpstr>Programmes hebdo - 5 jours </vt:lpstr>
      <vt:lpstr>Programmes hebdo - 4 jours </vt:lpstr>
      <vt:lpstr>1-Programmes mensuels - 5 jours_jaune</vt:lpstr>
      <vt:lpstr>2-Programmes mensuels - 5 jours_bleu</vt:lpstr>
      <vt:lpstr>3-Programmes mensuels - 5 jours_vert</vt:lpstr>
      <vt:lpstr>1_Programmes mensuels - 6 jours_bleu</vt:lpstr>
      <vt:lpstr>2_Programmes mensuels - 6 jours_bleu</vt:lpstr>
      <vt:lpstr>3_Programmes mensuels - 6 jours_bleu</vt:lpstr>
      <vt:lpstr>1_Programmes mercredis_bleu</vt:lpstr>
      <vt:lpstr>Programmes hebdo soirées 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Programmes</dc:title>
  <dc:creator>Méghann FOUERE</dc:creator>
  <cp:lastModifiedBy>Aurélie CAILLE</cp:lastModifiedBy>
  <cp:revision>62</cp:revision>
  <cp:lastPrinted>2016-05-02T07:19:59Z</cp:lastPrinted>
  <dcterms:created xsi:type="dcterms:W3CDTF">2017-10-10T15:02:29Z</dcterms:created>
  <dcterms:modified xsi:type="dcterms:W3CDTF">2025-02-12T15:27:03Z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0x0101007E89C7F885B46849BC225B3B7999B49A</vt:lpwstr>
  </property>
  <property fmtid="{D5CDD505-2E9C-101B-9397-08002B2CF9AE}" pid="3" name="_dlc_DocIdItemGuid">
    <vt:lpwstr>07ee0a89-269e-42fc-ae38-e56460f2fca2</vt:lpwstr>
  </property>
  <property fmtid="{D5CDD505-2E9C-101B-9397-08002B2CF9AE}" pid="4" name="MediaServiceImageTags">
    <vt:lpwstr/>
  </property>
</Properties>
</file>