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803" r:id="rId5"/>
    <p:sldMasterId id="2147483806" r:id="rId6"/>
    <p:sldMasterId id="2147483724" r:id="rId7"/>
    <p:sldMasterId id="2147483715" r:id="rId8"/>
    <p:sldMasterId id="2147483809" r:id="rId9"/>
    <p:sldMasterId id="2147483820" r:id="rId10"/>
    <p:sldMasterId id="2147483822" r:id="rId11"/>
    <p:sldMasterId id="2147483759" r:id="rId12"/>
    <p:sldMasterId id="2147483824" r:id="rId13"/>
    <p:sldMasterId id="2147483826" r:id="rId14"/>
    <p:sldMasterId id="2147483668" r:id="rId15"/>
    <p:sldMasterId id="2147483781" r:id="rId16"/>
  </p:sldMasterIdLst>
  <p:handoutMasterIdLst>
    <p:handoutMasterId r:id="rId18"/>
  </p:handoutMasterIdLst>
  <p:sldIdLst>
    <p:sldId id="263" r:id="rId17"/>
  </p:sldIdLst>
  <p:sldSz cx="9906000" cy="6858000" type="A4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387"/>
    <a:srgbClr val="F1F0ED"/>
    <a:srgbClr val="98D1C8"/>
    <a:srgbClr val="FFFFFF"/>
    <a:srgbClr val="FFFFFE"/>
    <a:srgbClr val="D89F3F"/>
    <a:srgbClr val="EEECE8"/>
    <a:srgbClr val="D2CDCA"/>
    <a:srgbClr val="4F7E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9B11B-AE59-839B-0F86-122E2C809D2D}" v="14" dt="2025-02-12T15:27:55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ie BESSON" userId="S::stephanie.besson@sucy.ifac.asso.fr::a619f9ef-f604-4d6e-b82f-369507ea49fd" providerId="AD" clId="Web-{23C627E6-B784-557D-2FFF-6C39A9B442B1}"/>
    <pc:docChg chg="modSld">
      <pc:chgData name="Stéphanie BESSON" userId="S::stephanie.besson@sucy.ifac.asso.fr::a619f9ef-f604-4d6e-b82f-369507ea49fd" providerId="AD" clId="Web-{23C627E6-B784-557D-2FFF-6C39A9B442B1}" dt="2025-01-31T08:35:33.865" v="18" actId="20577"/>
      <pc:docMkLst>
        <pc:docMk/>
      </pc:docMkLst>
      <pc:sldChg chg="delSp modSp">
        <pc:chgData name="Stéphanie BESSON" userId="S::stephanie.besson@sucy.ifac.asso.fr::a619f9ef-f604-4d6e-b82f-369507ea49fd" providerId="AD" clId="Web-{23C627E6-B784-557D-2FFF-6C39A9B442B1}" dt="2025-01-31T08:35:33.865" v="18" actId="20577"/>
        <pc:sldMkLst>
          <pc:docMk/>
          <pc:sldMk cId="2636053735" sldId="263"/>
        </pc:sldMkLst>
        <pc:spChg chg="mod">
          <ac:chgData name="Stéphanie BESSON" userId="S::stephanie.besson@sucy.ifac.asso.fr::a619f9ef-f604-4d6e-b82f-369507ea49fd" providerId="AD" clId="Web-{23C627E6-B784-557D-2FFF-6C39A9B442B1}" dt="2025-01-31T08:34:39.034" v="2" actId="20577"/>
          <ac:spMkLst>
            <pc:docMk/>
            <pc:sldMk cId="2636053735" sldId="263"/>
            <ac:spMk id="2" creationId="{00000000-0000-0000-0000-000000000000}"/>
          </ac:spMkLst>
        </pc:spChg>
        <pc:spChg chg="mod">
          <ac:chgData name="Stéphanie BESSON" userId="S::stephanie.besson@sucy.ifac.asso.fr::a619f9ef-f604-4d6e-b82f-369507ea49fd" providerId="AD" clId="Web-{23C627E6-B784-557D-2FFF-6C39A9B442B1}" dt="2025-01-31T08:34:32.690" v="0" actId="20577"/>
          <ac:spMkLst>
            <pc:docMk/>
            <pc:sldMk cId="2636053735" sldId="263"/>
            <ac:spMk id="6" creationId="{00000000-0000-0000-0000-000000000000}"/>
          </ac:spMkLst>
        </pc:spChg>
        <pc:spChg chg="mod">
          <ac:chgData name="Stéphanie BESSON" userId="S::stephanie.besson@sucy.ifac.asso.fr::a619f9ef-f604-4d6e-b82f-369507ea49fd" providerId="AD" clId="Web-{23C627E6-B784-557D-2FFF-6C39A9B442B1}" dt="2025-01-31T08:35:33.865" v="18" actId="20577"/>
          <ac:spMkLst>
            <pc:docMk/>
            <pc:sldMk cId="2636053735" sldId="263"/>
            <ac:spMk id="7" creationId="{00000000-0000-0000-0000-000000000000}"/>
          </ac:spMkLst>
        </pc:spChg>
        <pc:spChg chg="del">
          <ac:chgData name="Stéphanie BESSON" userId="S::stephanie.besson@sucy.ifac.asso.fr::a619f9ef-f604-4d6e-b82f-369507ea49fd" providerId="AD" clId="Web-{23C627E6-B784-557D-2FFF-6C39A9B442B1}" dt="2025-01-31T08:34:48.035" v="3"/>
          <ac:spMkLst>
            <pc:docMk/>
            <pc:sldMk cId="2636053735" sldId="263"/>
            <ac:spMk id="8" creationId="{00000000-0000-0000-0000-000000000000}"/>
          </ac:spMkLst>
        </pc:spChg>
      </pc:sldChg>
    </pc:docChg>
  </pc:docChgLst>
  <pc:docChgLst>
    <pc:chgData name="Stéphanie BESSON" userId="S::stephanie.besson@sucy.ifac.asso.fr::a619f9ef-f604-4d6e-b82f-369507ea49fd" providerId="AD" clId="Web-{98F9B11B-AE59-839B-0F86-122E2C809D2D}"/>
    <pc:docChg chg="modSld">
      <pc:chgData name="Stéphanie BESSON" userId="S::stephanie.besson@sucy.ifac.asso.fr::a619f9ef-f604-4d6e-b82f-369507ea49fd" providerId="AD" clId="Web-{98F9B11B-AE59-839B-0F86-122E2C809D2D}" dt="2025-02-12T15:27:53.628" v="9" actId="20577"/>
      <pc:docMkLst>
        <pc:docMk/>
      </pc:docMkLst>
      <pc:sldChg chg="modSp">
        <pc:chgData name="Stéphanie BESSON" userId="S::stephanie.besson@sucy.ifac.asso.fr::a619f9ef-f604-4d6e-b82f-369507ea49fd" providerId="AD" clId="Web-{98F9B11B-AE59-839B-0F86-122E2C809D2D}" dt="2025-02-12T15:27:53.628" v="9" actId="20577"/>
        <pc:sldMkLst>
          <pc:docMk/>
          <pc:sldMk cId="2636053735" sldId="263"/>
        </pc:sldMkLst>
        <pc:spChg chg="mod">
          <ac:chgData name="Stéphanie BESSON" userId="S::stephanie.besson@sucy.ifac.asso.fr::a619f9ef-f604-4d6e-b82f-369507ea49fd" providerId="AD" clId="Web-{98F9B11B-AE59-839B-0F86-122E2C809D2D}" dt="2025-02-12T15:27:53.628" v="9" actId="20577"/>
          <ac:spMkLst>
            <pc:docMk/>
            <pc:sldMk cId="2636053735" sldId="263"/>
            <ac:spMk id="2" creationId="{00000000-0000-0000-0000-000000000000}"/>
          </ac:spMkLst>
        </pc:spChg>
        <pc:spChg chg="mod">
          <ac:chgData name="Stéphanie BESSON" userId="S::stephanie.besson@sucy.ifac.asso.fr::a619f9ef-f604-4d6e-b82f-369507ea49fd" providerId="AD" clId="Web-{98F9B11B-AE59-839B-0F86-122E2C809D2D}" dt="2025-02-12T15:27:34.784" v="5" actId="20577"/>
          <ac:spMkLst>
            <pc:docMk/>
            <pc:sldMk cId="2636053735" sldId="263"/>
            <ac:spMk id="4" creationId="{00000000-0000-0000-0000-000000000000}"/>
          </ac:spMkLst>
        </pc:spChg>
      </pc:sldChg>
    </pc:docChg>
  </pc:docChgLst>
  <pc:docChgLst>
    <pc:chgData name="Amandine BELLEBON" userId="6af332dd-ad79-463b-b35a-cab02b681df1" providerId="ADAL" clId="{3DDC898B-8E4F-45E5-B33C-CB6E344F8BFA}"/>
    <pc:docChg chg="undo custSel addSld delSld modSld modMainMaster">
      <pc:chgData name="Amandine BELLEBON" userId="6af332dd-ad79-463b-b35a-cab02b681df1" providerId="ADAL" clId="{3DDC898B-8E4F-45E5-B33C-CB6E344F8BFA}" dt="2024-10-31T16:11:33.403" v="106" actId="47"/>
      <pc:docMkLst>
        <pc:docMk/>
      </pc:docMkLst>
      <pc:sldChg chg="modSp new del mod">
        <pc:chgData name="Amandine BELLEBON" userId="6af332dd-ad79-463b-b35a-cab02b681df1" providerId="ADAL" clId="{3DDC898B-8E4F-45E5-B33C-CB6E344F8BFA}" dt="2024-10-31T16:11:33.403" v="106" actId="47"/>
        <pc:sldMkLst>
          <pc:docMk/>
          <pc:sldMk cId="3915344095" sldId="256"/>
        </pc:sldMkLst>
        <pc:spChg chg="mod ord">
          <ac:chgData name="Amandine BELLEBON" userId="6af332dd-ad79-463b-b35a-cab02b681df1" providerId="ADAL" clId="{3DDC898B-8E4F-45E5-B33C-CB6E344F8BFA}" dt="2024-10-31T16:10:14.978" v="87" actId="1076"/>
          <ac:spMkLst>
            <pc:docMk/>
            <pc:sldMk cId="3915344095" sldId="256"/>
            <ac:spMk id="8" creationId="{49C2451A-6C11-A6BD-EAB8-60E0AD355DE6}"/>
          </ac:spMkLst>
        </pc:spChg>
      </pc:sldChg>
      <pc:sldChg chg="new">
        <pc:chgData name="Amandine BELLEBON" userId="6af332dd-ad79-463b-b35a-cab02b681df1" providerId="ADAL" clId="{3DDC898B-8E4F-45E5-B33C-CB6E344F8BFA}" dt="2024-10-31T16:11:30.002" v="105" actId="680"/>
        <pc:sldMkLst>
          <pc:docMk/>
          <pc:sldMk cId="238578482" sldId="257"/>
        </pc:sldMkLst>
      </pc:sldChg>
      <pc:sldMasterChg chg="addSp modSp modSldLayout">
        <pc:chgData name="Amandine BELLEBON" userId="6af332dd-ad79-463b-b35a-cab02b681df1" providerId="ADAL" clId="{3DDC898B-8E4F-45E5-B33C-CB6E344F8BFA}" dt="2024-10-31T16:09:09.868" v="82" actId="14100"/>
        <pc:sldMasterMkLst>
          <pc:docMk/>
          <pc:sldMasterMk cId="306667921" sldId="2147483668"/>
        </pc:sldMasterMkLst>
        <pc:picChg chg="add mod">
          <ac:chgData name="Amandine BELLEBON" userId="6af332dd-ad79-463b-b35a-cab02b681df1" providerId="ADAL" clId="{3DDC898B-8E4F-45E5-B33C-CB6E344F8BFA}" dt="2024-10-31T16:07:48.228" v="62"/>
          <ac:picMkLst>
            <pc:docMk/>
            <pc:sldMasterMk cId="306667921" sldId="2147483668"/>
            <ac:picMk id="5" creationId="{A1F3B718-0C9F-C193-F832-37E2F21578E3}"/>
          </ac:picMkLst>
        </pc:picChg>
        <pc:sldLayoutChg chg="delSp modSp mod">
          <pc:chgData name="Amandine BELLEBON" userId="6af332dd-ad79-463b-b35a-cab02b681df1" providerId="ADAL" clId="{3DDC898B-8E4F-45E5-B33C-CB6E344F8BFA}" dt="2024-10-31T16:09:09.868" v="82" actId="14100"/>
          <pc:sldLayoutMkLst>
            <pc:docMk/>
            <pc:sldMasterMk cId="306667921" sldId="2147483668"/>
            <pc:sldLayoutMk cId="571581370" sldId="2147483777"/>
          </pc:sldLayoutMkLst>
          <pc:spChg chg="del">
            <ac:chgData name="Amandine BELLEBON" userId="6af332dd-ad79-463b-b35a-cab02b681df1" providerId="ADAL" clId="{3DDC898B-8E4F-45E5-B33C-CB6E344F8BFA}" dt="2024-10-31T16:07:58.445" v="64" actId="478"/>
            <ac:spMkLst>
              <pc:docMk/>
              <pc:sldMasterMk cId="306667921" sldId="2147483668"/>
              <pc:sldLayoutMk cId="571581370" sldId="2147483777"/>
              <ac:spMk id="2" creationId="{BAF6D446-6DE4-FABC-AFD9-34BDB6ABB07B}"/>
            </ac:spMkLst>
          </pc:spChg>
          <pc:spChg chg="del">
            <ac:chgData name="Amandine BELLEBON" userId="6af332dd-ad79-463b-b35a-cab02b681df1" providerId="ADAL" clId="{3DDC898B-8E4F-45E5-B33C-CB6E344F8BFA}" dt="2024-10-31T16:07:55.790" v="63" actId="478"/>
            <ac:spMkLst>
              <pc:docMk/>
              <pc:sldMasterMk cId="306667921" sldId="2147483668"/>
              <pc:sldLayoutMk cId="571581370" sldId="2147483777"/>
              <ac:spMk id="4" creationId="{6058FD35-CB48-202B-9A34-486DEC45CB0F}"/>
            </ac:spMkLst>
          </pc:spChg>
          <pc:spChg chg="mod">
            <ac:chgData name="Amandine BELLEBON" userId="6af332dd-ad79-463b-b35a-cab02b681df1" providerId="ADAL" clId="{3DDC898B-8E4F-45E5-B33C-CB6E344F8BFA}" dt="2024-10-31T16:08:56.147" v="79" actId="207"/>
            <ac:spMkLst>
              <pc:docMk/>
              <pc:sldMasterMk cId="306667921" sldId="2147483668"/>
              <pc:sldLayoutMk cId="571581370" sldId="2147483777"/>
              <ac:spMk id="6" creationId="{5B19C832-EE11-35A0-F248-078F54983440}"/>
            </ac:spMkLst>
          </pc:spChg>
          <pc:spChg chg="del">
            <ac:chgData name="Amandine BELLEBON" userId="6af332dd-ad79-463b-b35a-cab02b681df1" providerId="ADAL" clId="{3DDC898B-8E4F-45E5-B33C-CB6E344F8BFA}" dt="2024-10-31T16:07:58.445" v="64" actId="478"/>
            <ac:spMkLst>
              <pc:docMk/>
              <pc:sldMasterMk cId="306667921" sldId="2147483668"/>
              <pc:sldLayoutMk cId="571581370" sldId="2147483777"/>
              <ac:spMk id="7" creationId="{86A69EBD-C75F-4B18-97CD-B47F56F6CAD0}"/>
            </ac:spMkLst>
          </pc:spChg>
          <pc:spChg chg="del">
            <ac:chgData name="Amandine BELLEBON" userId="6af332dd-ad79-463b-b35a-cab02b681df1" providerId="ADAL" clId="{3DDC898B-8E4F-45E5-B33C-CB6E344F8BFA}" dt="2024-10-31T16:07:55.790" v="63" actId="478"/>
            <ac:spMkLst>
              <pc:docMk/>
              <pc:sldMasterMk cId="306667921" sldId="2147483668"/>
              <pc:sldLayoutMk cId="571581370" sldId="2147483777"/>
              <ac:spMk id="9" creationId="{46BA0E44-ACE9-7D46-DDE9-52570551EE44}"/>
            </ac:spMkLst>
          </pc:spChg>
          <pc:spChg chg="mod">
            <ac:chgData name="Amandine BELLEBON" userId="6af332dd-ad79-463b-b35a-cab02b681df1" providerId="ADAL" clId="{3DDC898B-8E4F-45E5-B33C-CB6E344F8BFA}" dt="2024-10-31T16:08:41.722" v="77" actId="207"/>
            <ac:spMkLst>
              <pc:docMk/>
              <pc:sldMasterMk cId="306667921" sldId="2147483668"/>
              <pc:sldLayoutMk cId="571581370" sldId="2147483777"/>
              <ac:spMk id="14" creationId="{1936850A-5268-2A9B-431C-EFEFE976844A}"/>
            </ac:spMkLst>
          </pc:spChg>
          <pc:spChg chg="del">
            <ac:chgData name="Amandine BELLEBON" userId="6af332dd-ad79-463b-b35a-cab02b681df1" providerId="ADAL" clId="{3DDC898B-8E4F-45E5-B33C-CB6E344F8BFA}" dt="2024-10-31T16:07:55.790" v="63" actId="478"/>
            <ac:spMkLst>
              <pc:docMk/>
              <pc:sldMasterMk cId="306667921" sldId="2147483668"/>
              <pc:sldLayoutMk cId="571581370" sldId="2147483777"/>
              <ac:spMk id="15" creationId="{C9A66756-2443-8006-215D-35A3DAECBF6C}"/>
            </ac:spMkLst>
          </pc:spChg>
          <pc:spChg chg="mod">
            <ac:chgData name="Amandine BELLEBON" userId="6af332dd-ad79-463b-b35a-cab02b681df1" providerId="ADAL" clId="{3DDC898B-8E4F-45E5-B33C-CB6E344F8BFA}" dt="2024-10-31T16:08:56.147" v="79" actId="207"/>
            <ac:spMkLst>
              <pc:docMk/>
              <pc:sldMasterMk cId="306667921" sldId="2147483668"/>
              <pc:sldLayoutMk cId="571581370" sldId="2147483777"/>
              <ac:spMk id="17" creationId="{8381C539-0609-CE90-2157-E4250A2F92DE}"/>
            </ac:spMkLst>
          </pc:spChg>
          <pc:spChg chg="mod">
            <ac:chgData name="Amandine BELLEBON" userId="6af332dd-ad79-463b-b35a-cab02b681df1" providerId="ADAL" clId="{3DDC898B-8E4F-45E5-B33C-CB6E344F8BFA}" dt="2024-10-31T16:08:41.722" v="77" actId="207"/>
            <ac:spMkLst>
              <pc:docMk/>
              <pc:sldMasterMk cId="306667921" sldId="2147483668"/>
              <pc:sldLayoutMk cId="571581370" sldId="2147483777"/>
              <ac:spMk id="18" creationId="{9843B048-2D6A-81DC-4504-5427CB90808C}"/>
            </ac:spMkLst>
          </pc:spChg>
          <pc:spChg chg="mod">
            <ac:chgData name="Amandine BELLEBON" userId="6af332dd-ad79-463b-b35a-cab02b681df1" providerId="ADAL" clId="{3DDC898B-8E4F-45E5-B33C-CB6E344F8BFA}" dt="2024-10-31T16:08:41.722" v="77" actId="207"/>
            <ac:spMkLst>
              <pc:docMk/>
              <pc:sldMasterMk cId="306667921" sldId="2147483668"/>
              <pc:sldLayoutMk cId="571581370" sldId="2147483777"/>
              <ac:spMk id="21" creationId="{00000000-0000-0000-0000-000000000000}"/>
            </ac:spMkLst>
          </pc:spChg>
          <pc:spChg chg="mod">
            <ac:chgData name="Amandine BELLEBON" userId="6af332dd-ad79-463b-b35a-cab02b681df1" providerId="ADAL" clId="{3DDC898B-8E4F-45E5-B33C-CB6E344F8BFA}" dt="2024-10-31T16:09:09.868" v="82" actId="14100"/>
            <ac:spMkLst>
              <pc:docMk/>
              <pc:sldMasterMk cId="306667921" sldId="2147483668"/>
              <pc:sldLayoutMk cId="571581370" sldId="2147483777"/>
              <ac:spMk id="22" creationId="{6E7E3E8F-DA68-496C-8F90-44C952B00179}"/>
            </ac:spMkLst>
          </pc:spChg>
          <pc:spChg chg="mod">
            <ac:chgData name="Amandine BELLEBON" userId="6af332dd-ad79-463b-b35a-cab02b681df1" providerId="ADAL" clId="{3DDC898B-8E4F-45E5-B33C-CB6E344F8BFA}" dt="2024-10-31T16:08:56.147" v="79" actId="207"/>
            <ac:spMkLst>
              <pc:docMk/>
              <pc:sldMasterMk cId="306667921" sldId="2147483668"/>
              <pc:sldLayoutMk cId="571581370" sldId="2147483777"/>
              <ac:spMk id="23" creationId="{2B29A636-64CF-449B-9C48-2BA5450C883F}"/>
            </ac:spMkLst>
          </pc:spChg>
          <pc:spChg chg="del">
            <ac:chgData name="Amandine BELLEBON" userId="6af332dd-ad79-463b-b35a-cab02b681df1" providerId="ADAL" clId="{3DDC898B-8E4F-45E5-B33C-CB6E344F8BFA}" dt="2024-10-31T16:07:58.445" v="64" actId="478"/>
            <ac:spMkLst>
              <pc:docMk/>
              <pc:sldMasterMk cId="306667921" sldId="2147483668"/>
              <pc:sldLayoutMk cId="571581370" sldId="2147483777"/>
              <ac:spMk id="26" creationId="{D732F6CD-71D3-4F6F-9F98-BCD77B0BD581}"/>
            </ac:spMkLst>
          </pc:spChg>
          <pc:spChg chg="del">
            <ac:chgData name="Amandine BELLEBON" userId="6af332dd-ad79-463b-b35a-cab02b681df1" providerId="ADAL" clId="{3DDC898B-8E4F-45E5-B33C-CB6E344F8BFA}" dt="2024-10-31T16:07:55.790" v="63" actId="478"/>
            <ac:spMkLst>
              <pc:docMk/>
              <pc:sldMasterMk cId="306667921" sldId="2147483668"/>
              <pc:sldLayoutMk cId="571581370" sldId="2147483777"/>
              <ac:spMk id="28" creationId="{4AA6FF74-5122-4614-991B-57E3D23E5174}"/>
            </ac:spMkLst>
          </pc:spChg>
        </pc:sldLayoutChg>
      </pc:sldMasterChg>
      <pc:sldMasterChg chg="addSp modSp mod modSldLayout">
        <pc:chgData name="Amandine BELLEBON" userId="6af332dd-ad79-463b-b35a-cab02b681df1" providerId="ADAL" clId="{3DDC898B-8E4F-45E5-B33C-CB6E344F8BFA}" dt="2024-10-31T16:07:07.837" v="53"/>
        <pc:sldMasterMkLst>
          <pc:docMk/>
          <pc:sldMasterMk cId="186037818" sldId="2147483715"/>
        </pc:sldMasterMkLst>
        <pc:spChg chg="add mod">
          <ac:chgData name="Amandine BELLEBON" userId="6af332dd-ad79-463b-b35a-cab02b681df1" providerId="ADAL" clId="{3DDC898B-8E4F-45E5-B33C-CB6E344F8BFA}" dt="2024-10-31T16:04:16.416" v="19"/>
          <ac:spMkLst>
            <pc:docMk/>
            <pc:sldMasterMk cId="186037818" sldId="2147483715"/>
            <ac:spMk id="3" creationId="{82D299E0-8D37-D908-1A7F-954AA103290A}"/>
          </ac:spMkLst>
        </pc:spChg>
        <pc:sldLayoutChg chg="modSp">
          <pc:chgData name="Amandine BELLEBON" userId="6af332dd-ad79-463b-b35a-cab02b681df1" providerId="ADAL" clId="{3DDC898B-8E4F-45E5-B33C-CB6E344F8BFA}" dt="2024-10-31T16:06:09.622" v="45" actId="207"/>
          <pc:sldLayoutMkLst>
            <pc:docMk/>
            <pc:sldMasterMk cId="186037818" sldId="2147483715"/>
            <pc:sldLayoutMk cId="1949590658" sldId="2147483722"/>
          </pc:sldLayoutMkLst>
          <pc:spChg chg="mod">
            <ac:chgData name="Amandine BELLEBON" userId="6af332dd-ad79-463b-b35a-cab02b681df1" providerId="ADAL" clId="{3DDC898B-8E4F-45E5-B33C-CB6E344F8BFA}" dt="2024-10-31T16:06:09.622" v="45" actId="207"/>
            <ac:spMkLst>
              <pc:docMk/>
              <pc:sldMasterMk cId="186037818" sldId="2147483715"/>
              <pc:sldLayoutMk cId="1949590658" sldId="2147483722"/>
              <ac:spMk id="7" creationId="{FF5A5DAA-84C2-DD7B-501D-9C43FC7B2331}"/>
            </ac:spMkLst>
          </pc:spChg>
        </pc:sldLayoutChg>
        <pc:sldLayoutChg chg="modSp">
          <pc:chgData name="Amandine BELLEBON" userId="6af332dd-ad79-463b-b35a-cab02b681df1" providerId="ADAL" clId="{3DDC898B-8E4F-45E5-B33C-CB6E344F8BFA}" dt="2024-10-31T16:06:14.300" v="46" actId="207"/>
          <pc:sldLayoutMkLst>
            <pc:docMk/>
            <pc:sldMasterMk cId="186037818" sldId="2147483715"/>
            <pc:sldLayoutMk cId="2019008570" sldId="2147483723"/>
          </pc:sldLayoutMkLst>
          <pc:spChg chg="mod">
            <ac:chgData name="Amandine BELLEBON" userId="6af332dd-ad79-463b-b35a-cab02b681df1" providerId="ADAL" clId="{3DDC898B-8E4F-45E5-B33C-CB6E344F8BFA}" dt="2024-10-31T16:06:14.300" v="46" actId="207"/>
            <ac:spMkLst>
              <pc:docMk/>
              <pc:sldMasterMk cId="186037818" sldId="2147483715"/>
              <pc:sldLayoutMk cId="2019008570" sldId="2147483723"/>
              <ac:spMk id="7" creationId="{FF5A5DAA-84C2-DD7B-501D-9C43FC7B2331}"/>
            </ac:spMkLst>
          </pc:spChg>
        </pc:sldLayoutChg>
        <pc:sldLayoutChg chg="modSp">
          <pc:chgData name="Amandine BELLEBON" userId="6af332dd-ad79-463b-b35a-cab02b681df1" providerId="ADAL" clId="{3DDC898B-8E4F-45E5-B33C-CB6E344F8BFA}" dt="2024-10-31T16:06:18.890" v="47" actId="207"/>
          <pc:sldLayoutMkLst>
            <pc:docMk/>
            <pc:sldMasterMk cId="186037818" sldId="2147483715"/>
            <pc:sldLayoutMk cId="2610073998" sldId="2147483740"/>
          </pc:sldLayoutMkLst>
          <pc:spChg chg="mod">
            <ac:chgData name="Amandine BELLEBON" userId="6af332dd-ad79-463b-b35a-cab02b681df1" providerId="ADAL" clId="{3DDC898B-8E4F-45E5-B33C-CB6E344F8BFA}" dt="2024-10-31T16:06:18.890" v="47" actId="207"/>
            <ac:spMkLst>
              <pc:docMk/>
              <pc:sldMasterMk cId="186037818" sldId="2147483715"/>
              <pc:sldLayoutMk cId="2610073998" sldId="2147483740"/>
              <ac:spMk id="7" creationId="{FF5A5DAA-84C2-DD7B-501D-9C43FC7B2331}"/>
            </ac:spMkLst>
          </pc:spChg>
        </pc:sldLayoutChg>
        <pc:sldLayoutChg chg="addSp modSp mod">
          <pc:chgData name="Amandine BELLEBON" userId="6af332dd-ad79-463b-b35a-cab02b681df1" providerId="ADAL" clId="{3DDC898B-8E4F-45E5-B33C-CB6E344F8BFA}" dt="2024-10-31T16:07:03.141" v="51" actId="1076"/>
          <pc:sldLayoutMkLst>
            <pc:docMk/>
            <pc:sldMasterMk cId="186037818" sldId="2147483715"/>
            <pc:sldLayoutMk cId="3007691199" sldId="2147483813"/>
          </pc:sldLayoutMkLst>
          <pc:spChg chg="mod">
            <ac:chgData name="Amandine BELLEBON" userId="6af332dd-ad79-463b-b35a-cab02b681df1" providerId="ADAL" clId="{3DDC898B-8E4F-45E5-B33C-CB6E344F8BFA}" dt="2024-10-31T16:05:01.149" v="32" actId="207"/>
            <ac:spMkLst>
              <pc:docMk/>
              <pc:sldMasterMk cId="186037818" sldId="2147483715"/>
              <pc:sldLayoutMk cId="3007691199" sldId="2147483813"/>
              <ac:spMk id="3" creationId="{A0B9A8D4-4B8D-8E16-014D-5221A6F218A3}"/>
            </ac:spMkLst>
          </pc:spChg>
          <pc:spChg chg="mod">
            <ac:chgData name="Amandine BELLEBON" userId="6af332dd-ad79-463b-b35a-cab02b681df1" providerId="ADAL" clId="{3DDC898B-8E4F-45E5-B33C-CB6E344F8BFA}" dt="2024-10-31T16:05:55.568" v="42" actId="207"/>
            <ac:spMkLst>
              <pc:docMk/>
              <pc:sldMasterMk cId="186037818" sldId="2147483715"/>
              <pc:sldLayoutMk cId="3007691199" sldId="2147483813"/>
              <ac:spMk id="4" creationId="{00000000-0000-0000-0000-000000000000}"/>
            </ac:spMkLst>
          </pc:spChg>
          <pc:spChg chg="mod">
            <ac:chgData name="Amandine BELLEBON" userId="6af332dd-ad79-463b-b35a-cab02b681df1" providerId="ADAL" clId="{3DDC898B-8E4F-45E5-B33C-CB6E344F8BFA}" dt="2024-10-31T16:04:15.014" v="17" actId="207"/>
            <ac:spMkLst>
              <pc:docMk/>
              <pc:sldMasterMk cId="186037818" sldId="2147483715"/>
              <pc:sldLayoutMk cId="3007691199" sldId="2147483813"/>
              <ac:spMk id="5" creationId="{C2F995CF-02DF-4C6A-9DFC-63E4023EAE97}"/>
            </ac:spMkLst>
          </pc:spChg>
          <pc:spChg chg="mod">
            <ac:chgData name="Amandine BELLEBON" userId="6af332dd-ad79-463b-b35a-cab02b681df1" providerId="ADAL" clId="{3DDC898B-8E4F-45E5-B33C-CB6E344F8BFA}" dt="2024-10-31T16:05:01.149" v="32" actId="207"/>
            <ac:spMkLst>
              <pc:docMk/>
              <pc:sldMasterMk cId="186037818" sldId="2147483715"/>
              <pc:sldLayoutMk cId="3007691199" sldId="2147483813"/>
              <ac:spMk id="6" creationId="{CBA36BE0-252F-0C6C-9CC0-F7734D05FEC3}"/>
            </ac:spMkLst>
          </pc:spChg>
          <pc:spChg chg="add mod">
            <ac:chgData name="Amandine BELLEBON" userId="6af332dd-ad79-463b-b35a-cab02b681df1" providerId="ADAL" clId="{3DDC898B-8E4F-45E5-B33C-CB6E344F8BFA}" dt="2024-10-31T16:04:06.448" v="16"/>
            <ac:spMkLst>
              <pc:docMk/>
              <pc:sldMasterMk cId="186037818" sldId="2147483715"/>
              <pc:sldLayoutMk cId="3007691199" sldId="2147483813"/>
              <ac:spMk id="12" creationId="{450D3D60-662D-D69B-B11A-65FEEC1738B9}"/>
            </ac:spMkLst>
          </pc:spChg>
          <pc:picChg chg="add mod">
            <ac:chgData name="Amandine BELLEBON" userId="6af332dd-ad79-463b-b35a-cab02b681df1" providerId="ADAL" clId="{3DDC898B-8E4F-45E5-B33C-CB6E344F8BFA}" dt="2024-10-31T16:04:31.267" v="24" actId="1076"/>
            <ac:picMkLst>
              <pc:docMk/>
              <pc:sldMasterMk cId="186037818" sldId="2147483715"/>
              <pc:sldLayoutMk cId="3007691199" sldId="2147483813"/>
              <ac:picMk id="15" creationId="{A7A8816E-41EF-0158-5937-55089D93CD42}"/>
            </ac:picMkLst>
          </pc:picChg>
          <pc:picChg chg="add mod">
            <ac:chgData name="Amandine BELLEBON" userId="6af332dd-ad79-463b-b35a-cab02b681df1" providerId="ADAL" clId="{3DDC898B-8E4F-45E5-B33C-CB6E344F8BFA}" dt="2024-10-31T16:07:03.141" v="51" actId="1076"/>
            <ac:picMkLst>
              <pc:docMk/>
              <pc:sldMasterMk cId="186037818" sldId="2147483715"/>
              <pc:sldLayoutMk cId="3007691199" sldId="2147483813"/>
              <ac:picMk id="23" creationId="{E671C7E8-BD20-2A8F-16CA-7EEC91E50D5C}"/>
            </ac:picMkLst>
          </pc:picChg>
        </pc:sldLayoutChg>
        <pc:sldLayoutChg chg="addSp modSp mod">
          <pc:chgData name="Amandine BELLEBON" userId="6af332dd-ad79-463b-b35a-cab02b681df1" providerId="ADAL" clId="{3DDC898B-8E4F-45E5-B33C-CB6E344F8BFA}" dt="2024-10-31T16:07:06.288" v="52"/>
          <pc:sldLayoutMkLst>
            <pc:docMk/>
            <pc:sldMasterMk cId="186037818" sldId="2147483715"/>
            <pc:sldLayoutMk cId="3066654517" sldId="2147483814"/>
          </pc:sldLayoutMkLst>
          <pc:spChg chg="mod">
            <ac:chgData name="Amandine BELLEBON" userId="6af332dd-ad79-463b-b35a-cab02b681df1" providerId="ADAL" clId="{3DDC898B-8E4F-45E5-B33C-CB6E344F8BFA}" dt="2024-10-31T16:05:05.107" v="33" actId="207"/>
            <ac:spMkLst>
              <pc:docMk/>
              <pc:sldMasterMk cId="186037818" sldId="2147483715"/>
              <pc:sldLayoutMk cId="3066654517" sldId="2147483814"/>
              <ac:spMk id="3" creationId="{A0B9A8D4-4B8D-8E16-014D-5221A6F218A3}"/>
            </ac:spMkLst>
          </pc:spChg>
          <pc:spChg chg="mod">
            <ac:chgData name="Amandine BELLEBON" userId="6af332dd-ad79-463b-b35a-cab02b681df1" providerId="ADAL" clId="{3DDC898B-8E4F-45E5-B33C-CB6E344F8BFA}" dt="2024-10-31T16:06:00.151" v="43" actId="207"/>
            <ac:spMkLst>
              <pc:docMk/>
              <pc:sldMasterMk cId="186037818" sldId="2147483715"/>
              <pc:sldLayoutMk cId="3066654517" sldId="2147483814"/>
              <ac:spMk id="4" creationId="{00000000-0000-0000-0000-000000000000}"/>
            </ac:spMkLst>
          </pc:spChg>
          <pc:spChg chg="mod">
            <ac:chgData name="Amandine BELLEBON" userId="6af332dd-ad79-463b-b35a-cab02b681df1" providerId="ADAL" clId="{3DDC898B-8E4F-45E5-B33C-CB6E344F8BFA}" dt="2024-10-31T16:05:05.107" v="33" actId="207"/>
            <ac:spMkLst>
              <pc:docMk/>
              <pc:sldMasterMk cId="186037818" sldId="2147483715"/>
              <pc:sldLayoutMk cId="3066654517" sldId="2147483814"/>
              <ac:spMk id="6" creationId="{CBA36BE0-252F-0C6C-9CC0-F7734D05FEC3}"/>
            </ac:spMkLst>
          </pc:spChg>
          <pc:spChg chg="add mod">
            <ac:chgData name="Amandine BELLEBON" userId="6af332dd-ad79-463b-b35a-cab02b681df1" providerId="ADAL" clId="{3DDC898B-8E4F-45E5-B33C-CB6E344F8BFA}" dt="2024-10-31T16:04:19.787" v="20"/>
            <ac:spMkLst>
              <pc:docMk/>
              <pc:sldMasterMk cId="186037818" sldId="2147483715"/>
              <pc:sldLayoutMk cId="3066654517" sldId="2147483814"/>
              <ac:spMk id="12" creationId="{EDE1E8F3-9E66-D498-FFB5-A4D7496CCCA1}"/>
            </ac:spMkLst>
          </pc:spChg>
          <pc:picChg chg="add mod">
            <ac:chgData name="Amandine BELLEBON" userId="6af332dd-ad79-463b-b35a-cab02b681df1" providerId="ADAL" clId="{3DDC898B-8E4F-45E5-B33C-CB6E344F8BFA}" dt="2024-10-31T16:07:06.288" v="52"/>
            <ac:picMkLst>
              <pc:docMk/>
              <pc:sldMasterMk cId="186037818" sldId="2147483715"/>
              <pc:sldLayoutMk cId="3066654517" sldId="2147483814"/>
              <ac:picMk id="15" creationId="{A05D88B2-40C7-5D51-696C-DC273C9F1E98}"/>
            </ac:picMkLst>
          </pc:picChg>
          <pc:picChg chg="add mod">
            <ac:chgData name="Amandine BELLEBON" userId="6af332dd-ad79-463b-b35a-cab02b681df1" providerId="ADAL" clId="{3DDC898B-8E4F-45E5-B33C-CB6E344F8BFA}" dt="2024-10-31T16:07:06.288" v="52"/>
            <ac:picMkLst>
              <pc:docMk/>
              <pc:sldMasterMk cId="186037818" sldId="2147483715"/>
              <pc:sldLayoutMk cId="3066654517" sldId="2147483814"/>
              <ac:picMk id="16" creationId="{CB4DA2CC-D5D8-5543-7DDE-2DBF1C5C6DAD}"/>
            </ac:picMkLst>
          </pc:picChg>
        </pc:sldLayoutChg>
        <pc:sldLayoutChg chg="addSp modSp mod">
          <pc:chgData name="Amandine BELLEBON" userId="6af332dd-ad79-463b-b35a-cab02b681df1" providerId="ADAL" clId="{3DDC898B-8E4F-45E5-B33C-CB6E344F8BFA}" dt="2024-10-31T16:07:07.837" v="53"/>
          <pc:sldLayoutMkLst>
            <pc:docMk/>
            <pc:sldMasterMk cId="186037818" sldId="2147483715"/>
            <pc:sldLayoutMk cId="518718726" sldId="2147483815"/>
          </pc:sldLayoutMkLst>
          <pc:spChg chg="mod">
            <ac:chgData name="Amandine BELLEBON" userId="6af332dd-ad79-463b-b35a-cab02b681df1" providerId="ADAL" clId="{3DDC898B-8E4F-45E5-B33C-CB6E344F8BFA}" dt="2024-10-31T16:05:09.095" v="34" actId="207"/>
            <ac:spMkLst>
              <pc:docMk/>
              <pc:sldMasterMk cId="186037818" sldId="2147483715"/>
              <pc:sldLayoutMk cId="518718726" sldId="2147483815"/>
              <ac:spMk id="3" creationId="{A0B9A8D4-4B8D-8E16-014D-5221A6F218A3}"/>
            </ac:spMkLst>
          </pc:spChg>
          <pc:spChg chg="mod">
            <ac:chgData name="Amandine BELLEBON" userId="6af332dd-ad79-463b-b35a-cab02b681df1" providerId="ADAL" clId="{3DDC898B-8E4F-45E5-B33C-CB6E344F8BFA}" dt="2024-10-31T16:06:03.669" v="44" actId="207"/>
            <ac:spMkLst>
              <pc:docMk/>
              <pc:sldMasterMk cId="186037818" sldId="2147483715"/>
              <pc:sldLayoutMk cId="518718726" sldId="2147483815"/>
              <ac:spMk id="4" creationId="{00000000-0000-0000-0000-000000000000}"/>
            </ac:spMkLst>
          </pc:spChg>
          <pc:spChg chg="mod">
            <ac:chgData name="Amandine BELLEBON" userId="6af332dd-ad79-463b-b35a-cab02b681df1" providerId="ADAL" clId="{3DDC898B-8E4F-45E5-B33C-CB6E344F8BFA}" dt="2024-10-31T16:05:09.095" v="34" actId="207"/>
            <ac:spMkLst>
              <pc:docMk/>
              <pc:sldMasterMk cId="186037818" sldId="2147483715"/>
              <pc:sldLayoutMk cId="518718726" sldId="2147483815"/>
              <ac:spMk id="6" creationId="{CBA36BE0-252F-0C6C-9CC0-F7734D05FEC3}"/>
            </ac:spMkLst>
          </pc:spChg>
          <pc:picChg chg="add mod">
            <ac:chgData name="Amandine BELLEBON" userId="6af332dd-ad79-463b-b35a-cab02b681df1" providerId="ADAL" clId="{3DDC898B-8E4F-45E5-B33C-CB6E344F8BFA}" dt="2024-10-31T16:07:07.837" v="53"/>
            <ac:picMkLst>
              <pc:docMk/>
              <pc:sldMasterMk cId="186037818" sldId="2147483715"/>
              <pc:sldLayoutMk cId="518718726" sldId="2147483815"/>
              <ac:picMk id="12" creationId="{C428A9B9-DB20-897F-47F3-B9D1573090B2}"/>
            </ac:picMkLst>
          </pc:picChg>
          <pc:picChg chg="add mod">
            <ac:chgData name="Amandine BELLEBON" userId="6af332dd-ad79-463b-b35a-cab02b681df1" providerId="ADAL" clId="{3DDC898B-8E4F-45E5-B33C-CB6E344F8BFA}" dt="2024-10-31T16:07:07.837" v="53"/>
            <ac:picMkLst>
              <pc:docMk/>
              <pc:sldMasterMk cId="186037818" sldId="2147483715"/>
              <pc:sldLayoutMk cId="518718726" sldId="2147483815"/>
              <ac:picMk id="15" creationId="{F71E7B99-A8E7-127D-4F23-67E9EBA83DAD}"/>
            </ac:picMkLst>
          </pc:picChg>
        </pc:sldLayoutChg>
      </pc:sldMasterChg>
      <pc:sldMasterChg chg="modSldLayout">
        <pc:chgData name="Amandine BELLEBON" userId="6af332dd-ad79-463b-b35a-cab02b681df1" providerId="ADAL" clId="{3DDC898B-8E4F-45E5-B33C-CB6E344F8BFA}" dt="2024-10-31T16:11:18.693" v="104" actId="207"/>
        <pc:sldMasterMkLst>
          <pc:docMk/>
          <pc:sldMasterMk cId="1166019036" sldId="2147483724"/>
        </pc:sldMasterMkLst>
        <pc:sldLayoutChg chg="addSp delSp modSp mod">
          <pc:chgData name="Amandine BELLEBON" userId="6af332dd-ad79-463b-b35a-cab02b681df1" providerId="ADAL" clId="{3DDC898B-8E4F-45E5-B33C-CB6E344F8BFA}" dt="2024-10-31T16:10:54.985" v="97" actId="478"/>
          <pc:sldLayoutMkLst>
            <pc:docMk/>
            <pc:sldMasterMk cId="1166019036" sldId="2147483724"/>
            <pc:sldLayoutMk cId="763432824" sldId="2147483728"/>
          </pc:sldLayoutMkLst>
          <pc:spChg chg="mod">
            <ac:chgData name="Amandine BELLEBON" userId="6af332dd-ad79-463b-b35a-cab02b681df1" providerId="ADAL" clId="{3DDC898B-8E4F-45E5-B33C-CB6E344F8BFA}" dt="2024-10-31T16:05:43.155" v="40" actId="207"/>
            <ac:spMkLst>
              <pc:docMk/>
              <pc:sldMasterMk cId="1166019036" sldId="2147483724"/>
              <pc:sldLayoutMk cId="763432824" sldId="2147483728"/>
              <ac:spMk id="4" creationId="{00000000-0000-0000-0000-000000000000}"/>
            </ac:spMkLst>
          </pc:spChg>
          <pc:picChg chg="add del mod">
            <ac:chgData name="Amandine BELLEBON" userId="6af332dd-ad79-463b-b35a-cab02b681df1" providerId="ADAL" clId="{3DDC898B-8E4F-45E5-B33C-CB6E344F8BFA}" dt="2024-10-31T16:10:54.985" v="97" actId="478"/>
            <ac:picMkLst>
              <pc:docMk/>
              <pc:sldMasterMk cId="1166019036" sldId="2147483724"/>
              <pc:sldLayoutMk cId="763432824" sldId="2147483728"/>
              <ac:picMk id="2" creationId="{C988BB13-A044-485C-7C90-E3165717497F}"/>
            </ac:picMkLst>
          </pc:picChg>
        </pc:sldLayoutChg>
        <pc:sldLayoutChg chg="addSp delSp modSp mod">
          <pc:chgData name="Amandine BELLEBON" userId="6af332dd-ad79-463b-b35a-cab02b681df1" providerId="ADAL" clId="{3DDC898B-8E4F-45E5-B33C-CB6E344F8BFA}" dt="2024-10-31T16:10:57.828" v="98" actId="478"/>
          <pc:sldLayoutMkLst>
            <pc:docMk/>
            <pc:sldMasterMk cId="1166019036" sldId="2147483724"/>
            <pc:sldLayoutMk cId="2179151388" sldId="2147483729"/>
          </pc:sldLayoutMkLst>
          <pc:spChg chg="mod">
            <ac:chgData name="Amandine BELLEBON" userId="6af332dd-ad79-463b-b35a-cab02b681df1" providerId="ADAL" clId="{3DDC898B-8E4F-45E5-B33C-CB6E344F8BFA}" dt="2024-10-31T16:05:36.754" v="39" actId="207"/>
            <ac:spMkLst>
              <pc:docMk/>
              <pc:sldMasterMk cId="1166019036" sldId="2147483724"/>
              <pc:sldLayoutMk cId="2179151388" sldId="2147483729"/>
              <ac:spMk id="4" creationId="{00000000-0000-0000-0000-000000000000}"/>
            </ac:spMkLst>
          </pc:spChg>
          <pc:picChg chg="add del mod">
            <ac:chgData name="Amandine BELLEBON" userId="6af332dd-ad79-463b-b35a-cab02b681df1" providerId="ADAL" clId="{3DDC898B-8E4F-45E5-B33C-CB6E344F8BFA}" dt="2024-10-31T16:10:28.263" v="89" actId="478"/>
            <ac:picMkLst>
              <pc:docMk/>
              <pc:sldMasterMk cId="1166019036" sldId="2147483724"/>
              <pc:sldLayoutMk cId="2179151388" sldId="2147483729"/>
              <ac:picMk id="10" creationId="{088947D8-A471-E851-B37D-0DC2B072C776}"/>
            </ac:picMkLst>
          </pc:picChg>
          <pc:picChg chg="add del mod">
            <ac:chgData name="Amandine BELLEBON" userId="6af332dd-ad79-463b-b35a-cab02b681df1" providerId="ADAL" clId="{3DDC898B-8E4F-45E5-B33C-CB6E344F8BFA}" dt="2024-10-31T16:10:57.828" v="98" actId="478"/>
            <ac:picMkLst>
              <pc:docMk/>
              <pc:sldMasterMk cId="1166019036" sldId="2147483724"/>
              <pc:sldLayoutMk cId="2179151388" sldId="2147483729"/>
              <ac:picMk id="15" creationId="{1223B6DA-E92B-7395-A276-ACE9F81289EB}"/>
            </ac:picMkLst>
          </pc:picChg>
        </pc:sldLayoutChg>
        <pc:sldLayoutChg chg="addSp delSp modSp mod">
          <pc:chgData name="Amandine BELLEBON" userId="6af332dd-ad79-463b-b35a-cab02b681df1" providerId="ADAL" clId="{3DDC898B-8E4F-45E5-B33C-CB6E344F8BFA}" dt="2024-10-31T16:11:03.180" v="101" actId="478"/>
          <pc:sldLayoutMkLst>
            <pc:docMk/>
            <pc:sldMasterMk cId="1166019036" sldId="2147483724"/>
            <pc:sldLayoutMk cId="2627939490" sldId="2147483730"/>
          </pc:sldLayoutMkLst>
          <pc:spChg chg="mod">
            <ac:chgData name="Amandine BELLEBON" userId="6af332dd-ad79-463b-b35a-cab02b681df1" providerId="ADAL" clId="{3DDC898B-8E4F-45E5-B33C-CB6E344F8BFA}" dt="2024-10-31T16:05:32.370" v="38" actId="207"/>
            <ac:spMkLst>
              <pc:docMk/>
              <pc:sldMasterMk cId="1166019036" sldId="2147483724"/>
              <pc:sldLayoutMk cId="2627939490" sldId="2147483730"/>
              <ac:spMk id="4" creationId="{00000000-0000-0000-0000-000000000000}"/>
            </ac:spMkLst>
          </pc:spChg>
          <pc:spChg chg="add del">
            <ac:chgData name="Amandine BELLEBON" userId="6af332dd-ad79-463b-b35a-cab02b681df1" providerId="ADAL" clId="{3DDC898B-8E4F-45E5-B33C-CB6E344F8BFA}" dt="2024-10-31T16:11:01.360" v="100" actId="478"/>
            <ac:spMkLst>
              <pc:docMk/>
              <pc:sldMasterMk cId="1166019036" sldId="2147483724"/>
              <pc:sldLayoutMk cId="2627939490" sldId="2147483730"/>
              <ac:spMk id="11" creationId="{8148E93A-6ED8-0A0D-3E4B-85BAC654A7D4}"/>
            </ac:spMkLst>
          </pc:spChg>
          <pc:picChg chg="add del mod">
            <ac:chgData name="Amandine BELLEBON" userId="6af332dd-ad79-463b-b35a-cab02b681df1" providerId="ADAL" clId="{3DDC898B-8E4F-45E5-B33C-CB6E344F8BFA}" dt="2024-10-31T16:10:32.955" v="92" actId="478"/>
            <ac:picMkLst>
              <pc:docMk/>
              <pc:sldMasterMk cId="1166019036" sldId="2147483724"/>
              <pc:sldLayoutMk cId="2627939490" sldId="2147483730"/>
              <ac:picMk id="14" creationId="{F2CA5343-F49C-5F98-D8D1-D6A65BE25F3A}"/>
            </ac:picMkLst>
          </pc:picChg>
          <pc:picChg chg="add del mod">
            <ac:chgData name="Amandine BELLEBON" userId="6af332dd-ad79-463b-b35a-cab02b681df1" providerId="ADAL" clId="{3DDC898B-8E4F-45E5-B33C-CB6E344F8BFA}" dt="2024-10-31T16:11:03.180" v="101" actId="478"/>
            <ac:picMkLst>
              <pc:docMk/>
              <pc:sldMasterMk cId="1166019036" sldId="2147483724"/>
              <pc:sldLayoutMk cId="2627939490" sldId="2147483730"/>
              <ac:picMk id="15" creationId="{54D2B0DC-EE68-004F-5243-3300F146A300}"/>
            </ac:picMkLst>
          </pc:picChg>
        </pc:sldLayoutChg>
        <pc:sldLayoutChg chg="addSp delSp modSp mod">
          <pc:chgData name="Amandine BELLEBON" userId="6af332dd-ad79-463b-b35a-cab02b681df1" providerId="ADAL" clId="{3DDC898B-8E4F-45E5-B33C-CB6E344F8BFA}" dt="2024-10-31T16:11:06.210" v="102" actId="478"/>
          <pc:sldLayoutMkLst>
            <pc:docMk/>
            <pc:sldMasterMk cId="1166019036" sldId="2147483724"/>
            <pc:sldLayoutMk cId="3836849537" sldId="2147483800"/>
          </pc:sldLayoutMkLst>
          <pc:spChg chg="mod">
            <ac:chgData name="Amandine BELLEBON" userId="6af332dd-ad79-463b-b35a-cab02b681df1" providerId="ADAL" clId="{3DDC898B-8E4F-45E5-B33C-CB6E344F8BFA}" dt="2024-10-31T16:06:36.741" v="48" actId="207"/>
            <ac:spMkLst>
              <pc:docMk/>
              <pc:sldMasterMk cId="1166019036" sldId="2147483724"/>
              <pc:sldLayoutMk cId="3836849537" sldId="2147483800"/>
              <ac:spMk id="3" creationId="{A0B9A8D4-4B8D-8E16-014D-5221A6F218A3}"/>
            </ac:spMkLst>
          </pc:spChg>
          <pc:spChg chg="mod">
            <ac:chgData name="Amandine BELLEBON" userId="6af332dd-ad79-463b-b35a-cab02b681df1" providerId="ADAL" clId="{3DDC898B-8E4F-45E5-B33C-CB6E344F8BFA}" dt="2024-10-31T16:05:27.217" v="37" actId="207"/>
            <ac:spMkLst>
              <pc:docMk/>
              <pc:sldMasterMk cId="1166019036" sldId="2147483724"/>
              <pc:sldLayoutMk cId="3836849537" sldId="2147483800"/>
              <ac:spMk id="4" creationId="{00000000-0000-0000-0000-000000000000}"/>
            </ac:spMkLst>
          </pc:spChg>
          <pc:spChg chg="mod">
            <ac:chgData name="Amandine BELLEBON" userId="6af332dd-ad79-463b-b35a-cab02b681df1" providerId="ADAL" clId="{3DDC898B-8E4F-45E5-B33C-CB6E344F8BFA}" dt="2024-10-31T16:06:36.741" v="48" actId="207"/>
            <ac:spMkLst>
              <pc:docMk/>
              <pc:sldMasterMk cId="1166019036" sldId="2147483724"/>
              <pc:sldLayoutMk cId="3836849537" sldId="2147483800"/>
              <ac:spMk id="6" creationId="{CBA36BE0-252F-0C6C-9CC0-F7734D05FEC3}"/>
            </ac:spMkLst>
          </pc:spChg>
          <pc:picChg chg="add del mod">
            <ac:chgData name="Amandine BELLEBON" userId="6af332dd-ad79-463b-b35a-cab02b681df1" providerId="ADAL" clId="{3DDC898B-8E4F-45E5-B33C-CB6E344F8BFA}" dt="2024-10-31T16:10:36.783" v="93" actId="478"/>
            <ac:picMkLst>
              <pc:docMk/>
              <pc:sldMasterMk cId="1166019036" sldId="2147483724"/>
              <pc:sldLayoutMk cId="3836849537" sldId="2147483800"/>
              <ac:picMk id="15" creationId="{F53687A3-439B-5AFB-C873-467E3ADAEC75}"/>
            </ac:picMkLst>
          </pc:picChg>
          <pc:picChg chg="add del mod">
            <ac:chgData name="Amandine BELLEBON" userId="6af332dd-ad79-463b-b35a-cab02b681df1" providerId="ADAL" clId="{3DDC898B-8E4F-45E5-B33C-CB6E344F8BFA}" dt="2024-10-31T16:11:06.210" v="102" actId="478"/>
            <ac:picMkLst>
              <pc:docMk/>
              <pc:sldMasterMk cId="1166019036" sldId="2147483724"/>
              <pc:sldLayoutMk cId="3836849537" sldId="2147483800"/>
              <ac:picMk id="16" creationId="{0A0497D7-DDF8-9BCE-66B3-89B6D9B9C311}"/>
            </ac:picMkLst>
          </pc:picChg>
        </pc:sldLayoutChg>
        <pc:sldLayoutChg chg="addSp delSp modSp mod">
          <pc:chgData name="Amandine BELLEBON" userId="6af332dd-ad79-463b-b35a-cab02b681df1" providerId="ADAL" clId="{3DDC898B-8E4F-45E5-B33C-CB6E344F8BFA}" dt="2024-10-31T16:11:18.693" v="104" actId="207"/>
          <pc:sldLayoutMkLst>
            <pc:docMk/>
            <pc:sldMasterMk cId="1166019036" sldId="2147483724"/>
            <pc:sldLayoutMk cId="464767272" sldId="2147483801"/>
          </pc:sldLayoutMkLst>
          <pc:spChg chg="mod">
            <ac:chgData name="Amandine BELLEBON" userId="6af332dd-ad79-463b-b35a-cab02b681df1" providerId="ADAL" clId="{3DDC898B-8E4F-45E5-B33C-CB6E344F8BFA}" dt="2024-10-31T16:06:40.948" v="49" actId="207"/>
            <ac:spMkLst>
              <pc:docMk/>
              <pc:sldMasterMk cId="1166019036" sldId="2147483724"/>
              <pc:sldLayoutMk cId="464767272" sldId="2147483801"/>
              <ac:spMk id="3" creationId="{A0B9A8D4-4B8D-8E16-014D-5221A6F218A3}"/>
            </ac:spMkLst>
          </pc:spChg>
          <pc:spChg chg="mod">
            <ac:chgData name="Amandine BELLEBON" userId="6af332dd-ad79-463b-b35a-cab02b681df1" providerId="ADAL" clId="{3DDC898B-8E4F-45E5-B33C-CB6E344F8BFA}" dt="2024-10-31T16:05:50.165" v="41" actId="207"/>
            <ac:spMkLst>
              <pc:docMk/>
              <pc:sldMasterMk cId="1166019036" sldId="2147483724"/>
              <pc:sldLayoutMk cId="464767272" sldId="2147483801"/>
              <ac:spMk id="4" creationId="{00000000-0000-0000-0000-000000000000}"/>
            </ac:spMkLst>
          </pc:spChg>
          <pc:spChg chg="mod">
            <ac:chgData name="Amandine BELLEBON" userId="6af332dd-ad79-463b-b35a-cab02b681df1" providerId="ADAL" clId="{3DDC898B-8E4F-45E5-B33C-CB6E344F8BFA}" dt="2024-10-31T16:06:40.948" v="49" actId="207"/>
            <ac:spMkLst>
              <pc:docMk/>
              <pc:sldMasterMk cId="1166019036" sldId="2147483724"/>
              <pc:sldLayoutMk cId="464767272" sldId="2147483801"/>
              <ac:spMk id="6" creationId="{CBA36BE0-252F-0C6C-9CC0-F7734D05FEC3}"/>
            </ac:spMkLst>
          </pc:spChg>
          <pc:spChg chg="mod">
            <ac:chgData name="Amandine BELLEBON" userId="6af332dd-ad79-463b-b35a-cab02b681df1" providerId="ADAL" clId="{3DDC898B-8E4F-45E5-B33C-CB6E344F8BFA}" dt="2024-10-31T16:11:18.693" v="104" actId="207"/>
            <ac:spMkLst>
              <pc:docMk/>
              <pc:sldMasterMk cId="1166019036" sldId="2147483724"/>
              <pc:sldLayoutMk cId="464767272" sldId="2147483801"/>
              <ac:spMk id="7" creationId="{B24E2F2C-A331-9ADE-6B52-580054F02D38}"/>
            </ac:spMkLst>
          </pc:spChg>
          <pc:spChg chg="mod">
            <ac:chgData name="Amandine BELLEBON" userId="6af332dd-ad79-463b-b35a-cab02b681df1" providerId="ADAL" clId="{3DDC898B-8E4F-45E5-B33C-CB6E344F8BFA}" dt="2024-10-31T16:11:18.693" v="104" actId="207"/>
            <ac:spMkLst>
              <pc:docMk/>
              <pc:sldMasterMk cId="1166019036" sldId="2147483724"/>
              <pc:sldLayoutMk cId="464767272" sldId="2147483801"/>
              <ac:spMk id="8" creationId="{CDAE15A3-FC43-DFBA-513C-4B3F7CE402F2}"/>
            </ac:spMkLst>
          </pc:spChg>
          <pc:spChg chg="mod">
            <ac:chgData name="Amandine BELLEBON" userId="6af332dd-ad79-463b-b35a-cab02b681df1" providerId="ADAL" clId="{3DDC898B-8E4F-45E5-B33C-CB6E344F8BFA}" dt="2024-10-31T16:11:18.693" v="104" actId="207"/>
            <ac:spMkLst>
              <pc:docMk/>
              <pc:sldMasterMk cId="1166019036" sldId="2147483724"/>
              <pc:sldLayoutMk cId="464767272" sldId="2147483801"/>
              <ac:spMk id="9" creationId="{57A6D0F7-9094-B7D4-4579-890DD0E7E149}"/>
            </ac:spMkLst>
          </pc:spChg>
          <pc:spChg chg="mod">
            <ac:chgData name="Amandine BELLEBON" userId="6af332dd-ad79-463b-b35a-cab02b681df1" providerId="ADAL" clId="{3DDC898B-8E4F-45E5-B33C-CB6E344F8BFA}" dt="2024-10-31T16:11:18.693" v="104" actId="207"/>
            <ac:spMkLst>
              <pc:docMk/>
              <pc:sldMasterMk cId="1166019036" sldId="2147483724"/>
              <pc:sldLayoutMk cId="464767272" sldId="2147483801"/>
              <ac:spMk id="11" creationId="{B148ACAF-74CF-A013-6503-594C1DA4380B}"/>
            </ac:spMkLst>
          </pc:spChg>
          <pc:spChg chg="mod">
            <ac:chgData name="Amandine BELLEBON" userId="6af332dd-ad79-463b-b35a-cab02b681df1" providerId="ADAL" clId="{3DDC898B-8E4F-45E5-B33C-CB6E344F8BFA}" dt="2024-10-31T16:11:18.693" v="104" actId="207"/>
            <ac:spMkLst>
              <pc:docMk/>
              <pc:sldMasterMk cId="1166019036" sldId="2147483724"/>
              <pc:sldLayoutMk cId="464767272" sldId="2147483801"/>
              <ac:spMk id="12" creationId="{3F563453-32B8-2EA0-1B83-F752D9BED80D}"/>
            </ac:spMkLst>
          </pc:spChg>
          <pc:picChg chg="add del mod">
            <ac:chgData name="Amandine BELLEBON" userId="6af332dd-ad79-463b-b35a-cab02b681df1" providerId="ADAL" clId="{3DDC898B-8E4F-45E5-B33C-CB6E344F8BFA}" dt="2024-10-31T16:11:08.486" v="103" actId="478"/>
            <ac:picMkLst>
              <pc:docMk/>
              <pc:sldMasterMk cId="1166019036" sldId="2147483724"/>
              <pc:sldLayoutMk cId="464767272" sldId="2147483801"/>
              <ac:picMk id="15" creationId="{4DABA7EC-2765-BBBC-65AD-75C6E331D8F1}"/>
            </ac:picMkLst>
          </pc:picChg>
        </pc:sldLayoutChg>
        <pc:sldLayoutChg chg="addSp delSp modSp mod">
          <pc:chgData name="Amandine BELLEBON" userId="6af332dd-ad79-463b-b35a-cab02b681df1" providerId="ADAL" clId="{3DDC898B-8E4F-45E5-B33C-CB6E344F8BFA}" dt="2024-10-31T16:10:42.215" v="95" actId="478"/>
          <pc:sldLayoutMkLst>
            <pc:docMk/>
            <pc:sldMasterMk cId="1166019036" sldId="2147483724"/>
            <pc:sldLayoutMk cId="3487817667" sldId="2147483802"/>
          </pc:sldLayoutMkLst>
          <pc:spChg chg="mod">
            <ac:chgData name="Amandine BELLEBON" userId="6af332dd-ad79-463b-b35a-cab02b681df1" providerId="ADAL" clId="{3DDC898B-8E4F-45E5-B33C-CB6E344F8BFA}" dt="2024-10-31T16:06:45.124" v="50" actId="207"/>
            <ac:spMkLst>
              <pc:docMk/>
              <pc:sldMasterMk cId="1166019036" sldId="2147483724"/>
              <pc:sldLayoutMk cId="3487817667" sldId="2147483802"/>
              <ac:spMk id="3" creationId="{A0B9A8D4-4B8D-8E16-014D-5221A6F218A3}"/>
            </ac:spMkLst>
          </pc:spChg>
          <pc:spChg chg="mod">
            <ac:chgData name="Amandine BELLEBON" userId="6af332dd-ad79-463b-b35a-cab02b681df1" providerId="ADAL" clId="{3DDC898B-8E4F-45E5-B33C-CB6E344F8BFA}" dt="2024-10-31T16:05:21.962" v="36" actId="207"/>
            <ac:spMkLst>
              <pc:docMk/>
              <pc:sldMasterMk cId="1166019036" sldId="2147483724"/>
              <pc:sldLayoutMk cId="3487817667" sldId="2147483802"/>
              <ac:spMk id="4" creationId="{00000000-0000-0000-0000-000000000000}"/>
            </ac:spMkLst>
          </pc:spChg>
          <pc:spChg chg="mod">
            <ac:chgData name="Amandine BELLEBON" userId="6af332dd-ad79-463b-b35a-cab02b681df1" providerId="ADAL" clId="{3DDC898B-8E4F-45E5-B33C-CB6E344F8BFA}" dt="2024-10-31T16:06:45.124" v="50" actId="207"/>
            <ac:spMkLst>
              <pc:docMk/>
              <pc:sldMasterMk cId="1166019036" sldId="2147483724"/>
              <pc:sldLayoutMk cId="3487817667" sldId="2147483802"/>
              <ac:spMk id="6" creationId="{CBA36BE0-252F-0C6C-9CC0-F7734D05FEC3}"/>
            </ac:spMkLst>
          </pc:spChg>
          <pc:picChg chg="add del mod">
            <ac:chgData name="Amandine BELLEBON" userId="6af332dd-ad79-463b-b35a-cab02b681df1" providerId="ADAL" clId="{3DDC898B-8E4F-45E5-B33C-CB6E344F8BFA}" dt="2024-10-31T16:10:42.215" v="95" actId="478"/>
            <ac:picMkLst>
              <pc:docMk/>
              <pc:sldMasterMk cId="1166019036" sldId="2147483724"/>
              <pc:sldLayoutMk cId="3487817667" sldId="2147483802"/>
              <ac:picMk id="15" creationId="{8E181635-E3B5-35D6-116F-739B4FAF2C62}"/>
            </ac:picMkLst>
          </pc:picChg>
        </pc:sldLayoutChg>
      </pc:sldMasterChg>
      <pc:sldMasterChg chg="addSp modSp mod">
        <pc:chgData name="Amandine BELLEBON" userId="6af332dd-ad79-463b-b35a-cab02b681df1" providerId="ADAL" clId="{3DDC898B-8E4F-45E5-B33C-CB6E344F8BFA}" dt="2024-10-31T16:03:17.042" v="4" actId="1076"/>
        <pc:sldMasterMkLst>
          <pc:docMk/>
          <pc:sldMasterMk cId="4092944199" sldId="2147483733"/>
        </pc:sldMasterMkLst>
        <pc:picChg chg="add mod">
          <ac:chgData name="Amandine BELLEBON" userId="6af332dd-ad79-463b-b35a-cab02b681df1" providerId="ADAL" clId="{3DDC898B-8E4F-45E5-B33C-CB6E344F8BFA}" dt="2024-10-31T16:03:17.042" v="4" actId="1076"/>
          <ac:picMkLst>
            <pc:docMk/>
            <pc:sldMasterMk cId="4092944199" sldId="2147483733"/>
            <ac:picMk id="4" creationId="{4C67D879-9880-59C4-6C76-3C32907E5865}"/>
          </ac:picMkLst>
        </pc:picChg>
      </pc:sldMasterChg>
      <pc:sldMasterChg chg="addSp modSp">
        <pc:chgData name="Amandine BELLEBON" userId="6af332dd-ad79-463b-b35a-cab02b681df1" providerId="ADAL" clId="{3DDC898B-8E4F-45E5-B33C-CB6E344F8BFA}" dt="2024-10-31T16:07:40.237" v="59"/>
        <pc:sldMasterMkLst>
          <pc:docMk/>
          <pc:sldMasterMk cId="2856184276" sldId="2147483759"/>
        </pc:sldMasterMkLst>
        <pc:picChg chg="add mod">
          <ac:chgData name="Amandine BELLEBON" userId="6af332dd-ad79-463b-b35a-cab02b681df1" providerId="ADAL" clId="{3DDC898B-8E4F-45E5-B33C-CB6E344F8BFA}" dt="2024-10-31T16:07:40.237" v="59"/>
          <ac:picMkLst>
            <pc:docMk/>
            <pc:sldMasterMk cId="2856184276" sldId="2147483759"/>
            <ac:picMk id="10" creationId="{232B5A28-5144-AABE-B9F2-EF3430B08EFC}"/>
          </ac:picMkLst>
        </pc:picChg>
      </pc:sldMasterChg>
      <pc:sldMasterChg chg="addSp modSp">
        <pc:chgData name="Amandine BELLEBON" userId="6af332dd-ad79-463b-b35a-cab02b681df1" providerId="ADAL" clId="{3DDC898B-8E4F-45E5-B33C-CB6E344F8BFA}" dt="2024-10-31T16:09:20.390" v="83"/>
        <pc:sldMasterMkLst>
          <pc:docMk/>
          <pc:sldMasterMk cId="345485344" sldId="2147483781"/>
        </pc:sldMasterMkLst>
        <pc:picChg chg="add mod">
          <ac:chgData name="Amandine BELLEBON" userId="6af332dd-ad79-463b-b35a-cab02b681df1" providerId="ADAL" clId="{3DDC898B-8E4F-45E5-B33C-CB6E344F8BFA}" dt="2024-10-31T16:09:20.390" v="83"/>
          <ac:picMkLst>
            <pc:docMk/>
            <pc:sldMasterMk cId="345485344" sldId="2147483781"/>
            <ac:picMk id="3" creationId="{AED3F7EF-1390-2DD0-9E79-ED0827AE9182}"/>
          </ac:picMkLst>
        </pc:picChg>
      </pc:sldMasterChg>
      <pc:sldMasterChg chg="addSp modSp">
        <pc:chgData name="Amandine BELLEBON" userId="6af332dd-ad79-463b-b35a-cab02b681df1" providerId="ADAL" clId="{3DDC898B-8E4F-45E5-B33C-CB6E344F8BFA}" dt="2024-10-31T16:03:20.042" v="5"/>
        <pc:sldMasterMkLst>
          <pc:docMk/>
          <pc:sldMasterMk cId="3564056123" sldId="2147483803"/>
        </pc:sldMasterMkLst>
        <pc:picChg chg="add mod">
          <ac:chgData name="Amandine BELLEBON" userId="6af332dd-ad79-463b-b35a-cab02b681df1" providerId="ADAL" clId="{3DDC898B-8E4F-45E5-B33C-CB6E344F8BFA}" dt="2024-10-31T16:03:20.042" v="5"/>
          <ac:picMkLst>
            <pc:docMk/>
            <pc:sldMasterMk cId="3564056123" sldId="2147483803"/>
            <ac:picMk id="3" creationId="{FB665B03-8538-C041-7B07-FBAC6613770D}"/>
          </ac:picMkLst>
        </pc:picChg>
      </pc:sldMasterChg>
      <pc:sldMasterChg chg="addSp modSp">
        <pc:chgData name="Amandine BELLEBON" userId="6af332dd-ad79-463b-b35a-cab02b681df1" providerId="ADAL" clId="{3DDC898B-8E4F-45E5-B33C-CB6E344F8BFA}" dt="2024-10-31T16:03:23.177" v="6"/>
        <pc:sldMasterMkLst>
          <pc:docMk/>
          <pc:sldMasterMk cId="2509617672" sldId="2147483806"/>
        </pc:sldMasterMkLst>
        <pc:picChg chg="add mod">
          <ac:chgData name="Amandine BELLEBON" userId="6af332dd-ad79-463b-b35a-cab02b681df1" providerId="ADAL" clId="{3DDC898B-8E4F-45E5-B33C-CB6E344F8BFA}" dt="2024-10-31T16:03:23.177" v="6"/>
          <ac:picMkLst>
            <pc:docMk/>
            <pc:sldMasterMk cId="2509617672" sldId="2147483806"/>
            <ac:picMk id="3" creationId="{81DFE5D2-B526-783E-C0D9-78E6AB622248}"/>
          </ac:picMkLst>
        </pc:picChg>
      </pc:sldMasterChg>
      <pc:sldMasterChg chg="addSp modSp mod">
        <pc:chgData name="Amandine BELLEBON" userId="6af332dd-ad79-463b-b35a-cab02b681df1" providerId="ADAL" clId="{3DDC898B-8E4F-45E5-B33C-CB6E344F8BFA}" dt="2024-10-31T16:07:33.667" v="56" actId="1076"/>
        <pc:sldMasterMkLst>
          <pc:docMk/>
          <pc:sldMasterMk cId="3063242176" sldId="2147483809"/>
        </pc:sldMasterMkLst>
        <pc:picChg chg="add mod">
          <ac:chgData name="Amandine BELLEBON" userId="6af332dd-ad79-463b-b35a-cab02b681df1" providerId="ADAL" clId="{3DDC898B-8E4F-45E5-B33C-CB6E344F8BFA}" dt="2024-10-31T16:07:33.667" v="56" actId="1076"/>
          <ac:picMkLst>
            <pc:docMk/>
            <pc:sldMasterMk cId="3063242176" sldId="2147483809"/>
            <ac:picMk id="3" creationId="{AE0F835D-FA77-6872-2A6F-C4F30461864B}"/>
          </ac:picMkLst>
        </pc:picChg>
      </pc:sldMasterChg>
      <pc:sldMasterChg chg="addSp modSp">
        <pc:chgData name="Amandine BELLEBON" userId="6af332dd-ad79-463b-b35a-cab02b681df1" providerId="ADAL" clId="{3DDC898B-8E4F-45E5-B33C-CB6E344F8BFA}" dt="2024-10-31T16:07:35.873" v="57"/>
        <pc:sldMasterMkLst>
          <pc:docMk/>
          <pc:sldMasterMk cId="2752899555" sldId="2147483820"/>
        </pc:sldMasterMkLst>
        <pc:picChg chg="add mod">
          <ac:chgData name="Amandine BELLEBON" userId="6af332dd-ad79-463b-b35a-cab02b681df1" providerId="ADAL" clId="{3DDC898B-8E4F-45E5-B33C-CB6E344F8BFA}" dt="2024-10-31T16:07:35.873" v="57"/>
          <ac:picMkLst>
            <pc:docMk/>
            <pc:sldMasterMk cId="2752899555" sldId="2147483820"/>
            <ac:picMk id="3" creationId="{55A173E7-E6F5-1AD6-6EB9-79BFEA383C8E}"/>
          </ac:picMkLst>
        </pc:picChg>
      </pc:sldMasterChg>
      <pc:sldMasterChg chg="addSp modSp">
        <pc:chgData name="Amandine BELLEBON" userId="6af332dd-ad79-463b-b35a-cab02b681df1" providerId="ADAL" clId="{3DDC898B-8E4F-45E5-B33C-CB6E344F8BFA}" dt="2024-10-31T16:07:37.983" v="58"/>
        <pc:sldMasterMkLst>
          <pc:docMk/>
          <pc:sldMasterMk cId="1435724085" sldId="2147483822"/>
        </pc:sldMasterMkLst>
        <pc:picChg chg="add mod">
          <ac:chgData name="Amandine BELLEBON" userId="6af332dd-ad79-463b-b35a-cab02b681df1" providerId="ADAL" clId="{3DDC898B-8E4F-45E5-B33C-CB6E344F8BFA}" dt="2024-10-31T16:07:37.983" v="58"/>
          <ac:picMkLst>
            <pc:docMk/>
            <pc:sldMasterMk cId="1435724085" sldId="2147483822"/>
            <ac:picMk id="3" creationId="{5284965F-171F-8F5E-0791-FFB756887B04}"/>
          </ac:picMkLst>
        </pc:picChg>
      </pc:sldMasterChg>
      <pc:sldMasterChg chg="addSp modSp">
        <pc:chgData name="Amandine BELLEBON" userId="6af332dd-ad79-463b-b35a-cab02b681df1" providerId="ADAL" clId="{3DDC898B-8E4F-45E5-B33C-CB6E344F8BFA}" dt="2024-10-31T16:07:42.345" v="60"/>
        <pc:sldMasterMkLst>
          <pc:docMk/>
          <pc:sldMasterMk cId="1693138666" sldId="2147483824"/>
        </pc:sldMasterMkLst>
        <pc:picChg chg="add mod">
          <ac:chgData name="Amandine BELLEBON" userId="6af332dd-ad79-463b-b35a-cab02b681df1" providerId="ADAL" clId="{3DDC898B-8E4F-45E5-B33C-CB6E344F8BFA}" dt="2024-10-31T16:07:42.345" v="60"/>
          <ac:picMkLst>
            <pc:docMk/>
            <pc:sldMasterMk cId="1693138666" sldId="2147483824"/>
            <ac:picMk id="10" creationId="{60FFFF0B-346A-271B-A90A-DD933BBABA1A}"/>
          </ac:picMkLst>
        </pc:picChg>
      </pc:sldMasterChg>
      <pc:sldMasterChg chg="addSp modSp">
        <pc:chgData name="Amandine BELLEBON" userId="6af332dd-ad79-463b-b35a-cab02b681df1" providerId="ADAL" clId="{3DDC898B-8E4F-45E5-B33C-CB6E344F8BFA}" dt="2024-10-31T16:07:45.247" v="61"/>
        <pc:sldMasterMkLst>
          <pc:docMk/>
          <pc:sldMasterMk cId="3337972450" sldId="2147483826"/>
        </pc:sldMasterMkLst>
        <pc:picChg chg="add mod">
          <ac:chgData name="Amandine BELLEBON" userId="6af332dd-ad79-463b-b35a-cab02b681df1" providerId="ADAL" clId="{3DDC898B-8E4F-45E5-B33C-CB6E344F8BFA}" dt="2024-10-31T16:07:45.247" v="61"/>
          <ac:picMkLst>
            <pc:docMk/>
            <pc:sldMasterMk cId="3337972450" sldId="2147483826"/>
            <ac:picMk id="10" creationId="{8BD61E05-325D-F344-7B5F-FB1C77A78662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5858818-B4CB-5B79-1DAC-0807384D3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5464A9-CCF5-C0E9-9533-D0A0311E0F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1BE6E-AF94-4FE1-87EF-A6858C101F2F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901B3D-EEDF-9076-5486-AC7899E27B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9B03FC-A02C-0195-5998-E36ADBB8C2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123FE-D5B9-44B3-8EC9-7DE4E4F48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2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18">
            <a:extLst>
              <a:ext uri="{FF2B5EF4-FFF2-40B4-BE49-F238E27FC236}">
                <a16:creationId xmlns:a16="http://schemas.microsoft.com/office/drawing/2014/main" id="{AEF59A4B-A93F-4070-8253-F6E243027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-17033" y="6400800"/>
            <a:ext cx="9906000" cy="457200"/>
          </a:xfrm>
          <a:prstGeom prst="rect">
            <a:avLst/>
          </a:prstGeom>
          <a:solidFill>
            <a:srgbClr val="F1F0ED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68EB8E72-EA11-2631-05C0-DAF9FAB02E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1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86A40306-13B9-682D-CD40-676D58466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A1C0F015-BEA1-DAE3-39CA-98A3FEA574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4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7F7E7939-490A-A1B5-F734-02801D448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DFA7EF0C-E2CF-9EC5-4A49-A3611574D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6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8305F6E4-EC3B-1241-DBBB-BB1CA278B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9A461EDA-716C-5417-F239-09252B721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1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5EA96EEB-7777-84FC-9A12-18F38B85C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3851717"/>
            <a:ext cx="2193529" cy="25557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ysClr val="windowText" lastClr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286F886C-E84F-CBC2-782E-E8A78DCCEA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91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que 24">
            <a:extLst>
              <a:ext uri="{FF2B5EF4-FFF2-40B4-BE49-F238E27FC236}">
                <a16:creationId xmlns:a16="http://schemas.microsoft.com/office/drawing/2014/main" id="{DC71C997-D98C-5021-CA5E-90794DE0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3851717"/>
            <a:ext cx="2193529" cy="25557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ysClr val="windowText" lastClr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4CC7DF18-FBA8-029A-F955-1E1DC5388D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5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que 22">
            <a:extLst>
              <a:ext uri="{FF2B5EF4-FFF2-40B4-BE49-F238E27FC236}">
                <a16:creationId xmlns:a16="http://schemas.microsoft.com/office/drawing/2014/main" id="{656C5528-6257-86B9-1663-A951E43D2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3851717"/>
            <a:ext cx="2193529" cy="25557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9C91740-A25C-B367-491C-0C1A53217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18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D89F3F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F8D93AE1-0288-DCAE-6793-1463D9C11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1626" y="87665"/>
            <a:ext cx="2587585" cy="14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9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E3875E09-8906-A2A1-C035-1223CB867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12347" y="4214025"/>
            <a:ext cx="2193529" cy="2555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93B52C8-52A6-5B08-705A-2D989F6B5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9322" y="87665"/>
            <a:ext cx="2609890" cy="14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0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8">
            <a:extLst>
              <a:ext uri="{FF2B5EF4-FFF2-40B4-BE49-F238E27FC236}">
                <a16:creationId xmlns:a16="http://schemas.microsoft.com/office/drawing/2014/main" id="{A89AD0C8-B6ED-C61F-5258-0FCA634D7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4196773"/>
            <a:ext cx="2193529" cy="25557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137191-6436-F1BF-C1F6-86CBC8775717}"/>
              </a:ext>
            </a:extLst>
          </p:cNvPr>
          <p:cNvSpPr/>
          <p:nvPr userDrawn="1"/>
        </p:nvSpPr>
        <p:spPr>
          <a:xfrm>
            <a:off x="29855" y="2077229"/>
            <a:ext cx="2419251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F734E-E4F4-9621-DDE8-20D46979F454}"/>
              </a:ext>
            </a:extLst>
          </p:cNvPr>
          <p:cNvSpPr/>
          <p:nvPr userDrawn="1"/>
        </p:nvSpPr>
        <p:spPr>
          <a:xfrm>
            <a:off x="2476488" y="2062533"/>
            <a:ext cx="2408618" cy="42664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9BAF9-8916-A370-0A33-E9CCADA0C9AF}"/>
              </a:ext>
            </a:extLst>
          </p:cNvPr>
          <p:cNvSpPr/>
          <p:nvPr userDrawn="1"/>
        </p:nvSpPr>
        <p:spPr>
          <a:xfrm>
            <a:off x="7511639" y="2064593"/>
            <a:ext cx="2336250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A6F6C-7982-9C67-D919-C87A3292C40B}"/>
              </a:ext>
            </a:extLst>
          </p:cNvPr>
          <p:cNvSpPr/>
          <p:nvPr userDrawn="1"/>
        </p:nvSpPr>
        <p:spPr>
          <a:xfrm>
            <a:off x="4988747" y="2051050"/>
            <a:ext cx="2419251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98D1C8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6D240444-B1AD-6FB3-77EE-5096C9CC11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1626" y="87665"/>
            <a:ext cx="2587585" cy="14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73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88" name="Graphique 87">
            <a:extLst>
              <a:ext uri="{FF2B5EF4-FFF2-40B4-BE49-F238E27FC236}">
                <a16:creationId xmlns:a16="http://schemas.microsoft.com/office/drawing/2014/main" id="{CD241394-184F-BD3B-38BA-F92B9483C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9766" y="70414"/>
            <a:ext cx="1419445" cy="792032"/>
          </a:xfrm>
          <a:prstGeom prst="rect">
            <a:avLst/>
          </a:prstGeom>
        </p:spPr>
      </p:pic>
      <p:pic>
        <p:nvPicPr>
          <p:cNvPr id="89" name="Graphique 88">
            <a:extLst>
              <a:ext uri="{FF2B5EF4-FFF2-40B4-BE49-F238E27FC236}">
                <a16:creationId xmlns:a16="http://schemas.microsoft.com/office/drawing/2014/main" id="{82418344-2F24-3B69-B6EC-D1932CA097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A1F7B186-BB8B-CC9A-9639-210722306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C9650BF-DA53-4474-771F-E7A7791F2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1306" y="87666"/>
            <a:ext cx="2607906" cy="14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6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686547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68946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4" name="Espace réservé du texte 25">
            <a:extLst>
              <a:ext uri="{FF2B5EF4-FFF2-40B4-BE49-F238E27FC236}">
                <a16:creationId xmlns:a16="http://schemas.microsoft.com/office/drawing/2014/main" id="{8020F1B6-80E9-80D4-2617-54E24259FDB8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170895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B06DF140-3AB1-EA45-D8C9-2DA2BC924EE0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7272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B06DF140-3AB1-EA45-D8C9-2DA2BC924EE0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428112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5056811" y="1977571"/>
            <a:ext cx="4700254" cy="212160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0" name="Espace réservé du texte 36"/>
          <p:cNvSpPr>
            <a:spLocks noGrp="1"/>
          </p:cNvSpPr>
          <p:nvPr>
            <p:ph type="body" sz="quarter" idx="27" hasCustomPrompt="1"/>
          </p:nvPr>
        </p:nvSpPr>
        <p:spPr>
          <a:xfrm>
            <a:off x="5096346" y="4600727"/>
            <a:ext cx="4680000" cy="2152853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8585" y="1965958"/>
            <a:ext cx="4680000" cy="2133218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409A1594-E523-4942-A568-3C7C141F5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7786" y="4600727"/>
            <a:ext cx="4700254" cy="217682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6811" y="1632663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AFBDE6EE-E3B7-43C1-A487-3A51AC0DFA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786" y="4257552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C7B97CC-457B-4CB2-BD3F-FF322DECE5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6092" y="4255820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39000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513562" y="1987427"/>
            <a:ext cx="271458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99362"/>
            <a:ext cx="2719474" cy="2133218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94359" y="1965054"/>
            <a:ext cx="2714585" cy="2172642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7621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868" y="427656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37622" y="4613364"/>
            <a:ext cx="2741192" cy="217264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95868" y="4636541"/>
            <a:ext cx="2741193" cy="217264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CC00B809-69CD-6298-0D92-B8B417B87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54" y="4519477"/>
            <a:ext cx="1864732" cy="21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75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495590" y="1987427"/>
            <a:ext cx="2741193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68086"/>
            <a:ext cx="2719474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3877" y="1965054"/>
            <a:ext cx="2725067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17309" y="4613364"/>
            <a:ext cx="2719474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5757" y="463171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3114846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7471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86742"/>
            <a:ext cx="2330831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719" y="1986742"/>
            <a:ext cx="2441526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38" y="1621776"/>
            <a:ext cx="244152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51021"/>
            <a:ext cx="2319807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99941" y="4616482"/>
            <a:ext cx="2758561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4799" y="463171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58560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7623" y="1965608"/>
            <a:ext cx="234003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571581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86742"/>
            <a:ext cx="2330831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597" y="1999362"/>
            <a:ext cx="2452001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97" y="1621776"/>
            <a:ext cx="245346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67961"/>
            <a:ext cx="2319807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48490" y="4286504"/>
            <a:ext cx="23400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317" y="4286504"/>
            <a:ext cx="24534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54918" y="4625628"/>
            <a:ext cx="2324403" cy="2112853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8317" y="4631412"/>
            <a:ext cx="2431747" cy="216906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6785" y="4280720"/>
            <a:ext cx="232955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38986" y="4642735"/>
            <a:ext cx="2307837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6829" y="1965608"/>
            <a:ext cx="2330831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072C6BD-BEA3-8924-5324-D445DCED6B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24321" y="4286238"/>
            <a:ext cx="232955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EB1A5146-2324-C26E-38D5-5992C87D7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54595" y="4642735"/>
            <a:ext cx="2299281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35608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18">
            <a:extLst>
              <a:ext uri="{FF2B5EF4-FFF2-40B4-BE49-F238E27FC236}">
                <a16:creationId xmlns:a16="http://schemas.microsoft.com/office/drawing/2014/main" id="{592B22D4-52F2-1937-90F4-EC60800E4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CDC9E69-D90C-4475-ABE3-31D315890F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20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101918" y="1986742"/>
            <a:ext cx="1818753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6354" y="1972407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89978" y="4594504"/>
            <a:ext cx="1830694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6354" y="4566740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33270" y="4595387"/>
            <a:ext cx="1817260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2685747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35430" y="3023856"/>
            <a:ext cx="1815519" cy="2129576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166572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077213" y="1958978"/>
            <a:ext cx="1830694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2323" y="1973593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2B0C363-46DC-B8E5-BEF7-61A9610F3E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29646" y="164045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Espace réservé du texte 36">
            <a:extLst>
              <a:ext uri="{FF2B5EF4-FFF2-40B4-BE49-F238E27FC236}">
                <a16:creationId xmlns:a16="http://schemas.microsoft.com/office/drawing/2014/main" id="{3D328DD8-BC74-0152-53E9-393CC60F14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1216" y="1986742"/>
            <a:ext cx="1815519" cy="2129576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95765" y="4580169"/>
            <a:ext cx="1837965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1404" y="4566740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50222" y="4586926"/>
            <a:ext cx="1800308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424821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41216" y="4571848"/>
            <a:ext cx="1815519" cy="2129576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984880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063" y="1519281"/>
            <a:ext cx="1720734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1844" y="1504711"/>
            <a:ext cx="1679958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6371" y="1518985"/>
            <a:ext cx="1720733" cy="157284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1673" y="1518985"/>
            <a:ext cx="1720734" cy="159161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13042D47-13F8-476A-C133-8593AA71B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2316" y="3300976"/>
            <a:ext cx="1720734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26387F90-CBFA-0B5C-1D00-ABB3F12FB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9097" y="3286406"/>
            <a:ext cx="1679958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FBEBB67-6779-DF14-8D3D-7BED02E7A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3624" y="3300680"/>
            <a:ext cx="1720733" cy="157284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CBA8B767-CE58-F858-F623-3C9C8AC57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926" y="3300680"/>
            <a:ext cx="1720734" cy="159161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24E112A-D201-3F56-4350-B461BE39E2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1206" y="5063901"/>
            <a:ext cx="1764591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9B673535-F82F-9539-BC50-6939FDB1E0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09027" y="5049331"/>
            <a:ext cx="1722775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F1B3BA01-E334-9465-3D48-7FEEA8AFD9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2515" y="5063605"/>
            <a:ext cx="1764590" cy="157284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ACBFDC6-E91A-3F76-1683-713D6C3B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7816" y="5063605"/>
            <a:ext cx="1764591" cy="159161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16D49A9B-806A-1FC2-4C68-466510935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6814" y="1222992"/>
            <a:ext cx="1750462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6725FDE7-71B0-1124-40E7-8453B9E197ED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3118593" y="1215372"/>
            <a:ext cx="1708297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90EE0F9-B677-F351-06BD-C99D2D0D3F52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5006371" y="1218957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28F5B425-47A8-BC5D-17FD-DAEB38FC6138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6901673" y="1233844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03727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135" y="1514975"/>
            <a:ext cx="1720734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916" y="1500405"/>
            <a:ext cx="1679958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0443" y="1496207"/>
            <a:ext cx="1720733" cy="157284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5745" y="1496207"/>
            <a:ext cx="1720734" cy="159161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57257" y="1496206"/>
            <a:ext cx="1677193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13042D47-13F8-476A-C133-8593AA71B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6388" y="3296670"/>
            <a:ext cx="1720734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26387F90-CBFA-0B5C-1D00-ABB3F12FB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3169" y="3282100"/>
            <a:ext cx="1679958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FBEBB67-6779-DF14-8D3D-7BED02E7A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696" y="3277902"/>
            <a:ext cx="1720733" cy="157284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CBA8B767-CE58-F858-F623-3C9C8AC57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2998" y="3277902"/>
            <a:ext cx="1720734" cy="159161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29320584-30DD-0770-2733-E790A8A093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4510" y="3277901"/>
            <a:ext cx="1677193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24E112A-D201-3F56-4350-B461BE39E2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5278" y="5059595"/>
            <a:ext cx="1764591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9B673535-F82F-9539-BC50-6939FDB1E0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13099" y="5045025"/>
            <a:ext cx="1722775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F1B3BA01-E334-9465-3D48-7FEEA8AFD9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6587" y="5040827"/>
            <a:ext cx="1764590" cy="157284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ACBFDC6-E91A-3F76-1683-713D6C3B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1888" y="5040827"/>
            <a:ext cx="1764591" cy="159161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9" name="Espace réservé du texte 21">
            <a:extLst>
              <a:ext uri="{FF2B5EF4-FFF2-40B4-BE49-F238E27FC236}">
                <a16:creationId xmlns:a16="http://schemas.microsoft.com/office/drawing/2014/main" id="{ED4904DC-272A-3FC0-3CB2-EE17F93862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4511" y="5040826"/>
            <a:ext cx="1719940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16D49A9B-806A-1FC2-4C68-466510935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86" y="1218686"/>
            <a:ext cx="1750462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6725FDE7-71B0-1124-40E7-8453B9E197ED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2222665" y="1211066"/>
            <a:ext cx="1708297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90EE0F9-B677-F351-06BD-C99D2D0D3F52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4110443" y="1196179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28F5B425-47A8-BC5D-17FD-DAEB38FC6138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6005745" y="1211066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4" name="Espace réservé du texte 25">
            <a:extLst>
              <a:ext uri="{FF2B5EF4-FFF2-40B4-BE49-F238E27FC236}">
                <a16:creationId xmlns:a16="http://schemas.microsoft.com/office/drawing/2014/main" id="{9C53ED98-7BD1-E843-44C0-DAB58207129B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7935192" y="1211066"/>
            <a:ext cx="167719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916918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2" y="1457736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2091" y="1456786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113" y="1456785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456785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456784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456784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6E51CE03-8687-4F86-ACA0-FFB83EBDE9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942" y="3238639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5F8E83D0-F654-470F-BE5F-33BEAB302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091" y="3238639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6EC98F23-5AAB-4EE1-966F-82D8DA7D31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80113" y="3238638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9373AD5A-AEE4-448E-A093-40BF2131C3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8578" y="323430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83BBB69-3598-43C5-87A3-E371C7502C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2284" y="3239726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46BE056-733C-484E-8D33-A709AF7D69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0306" y="3262585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5908CC66-79D9-4235-A9F1-4684E01100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942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91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80113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0995" y="5019541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0306" y="5019541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8" name="Espace réservé du texte 25">
            <a:extLst>
              <a:ext uri="{FF2B5EF4-FFF2-40B4-BE49-F238E27FC236}">
                <a16:creationId xmlns:a16="http://schemas.microsoft.com/office/drawing/2014/main" id="{64B8846D-8E55-AC91-3C23-72F602173C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9626" y="1157035"/>
            <a:ext cx="1527668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3CC18A61-722C-938B-1344-0DFE3DAC5824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1766767" y="1149537"/>
            <a:ext cx="1519276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25">
            <a:extLst>
              <a:ext uri="{FF2B5EF4-FFF2-40B4-BE49-F238E27FC236}">
                <a16:creationId xmlns:a16="http://schemas.microsoft.com/office/drawing/2014/main" id="{B650A3E3-7444-CA6E-2AA1-49ACF317706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3382114" y="1163798"/>
            <a:ext cx="1530011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A8CC0222-5D3F-4F42-2E08-32C21FAC09F8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4984658" y="1167379"/>
            <a:ext cx="1506393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25">
            <a:extLst>
              <a:ext uri="{FF2B5EF4-FFF2-40B4-BE49-F238E27FC236}">
                <a16:creationId xmlns:a16="http://schemas.microsoft.com/office/drawing/2014/main" id="{0CF9FD69-6576-9BA8-D21A-48E28548696C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6591557" y="1162425"/>
            <a:ext cx="1523643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25">
            <a:extLst>
              <a:ext uri="{FF2B5EF4-FFF2-40B4-BE49-F238E27FC236}">
                <a16:creationId xmlns:a16="http://schemas.microsoft.com/office/drawing/2014/main" id="{0B2CA59B-F362-9861-86A4-C7939B751E59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8200306" y="1173585"/>
            <a:ext cx="1512916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1397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47A2F447-1971-A276-0910-C30AD4875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85F1A21-7D07-5D2A-95D7-89ED8F8C39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58" y="1531505"/>
            <a:ext cx="9906000" cy="53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90ED9E3-A1AB-7A4C-B22F-30A06366BF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9321" y="87666"/>
            <a:ext cx="2609890" cy="14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18">
            <a:extLst>
              <a:ext uri="{FF2B5EF4-FFF2-40B4-BE49-F238E27FC236}">
                <a16:creationId xmlns:a16="http://schemas.microsoft.com/office/drawing/2014/main" id="{D391381B-DD68-A4C9-0E90-BD6284ECA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48FC473F-EEFA-78C8-42C5-F77055B0B6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746DC4F4-5AB5-6BFB-7349-665A93778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85F1A21-7D07-5D2A-95D7-89ED8F8C39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708068" y="1671846"/>
            <a:ext cx="9906000" cy="53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A9A875D-2D8F-AB3B-23A8-587DD229E5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1626" y="87665"/>
            <a:ext cx="2587585" cy="14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9F1F58B2-3202-7D9C-1662-44C86AEF7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597114"/>
            <a:ext cx="17958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58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3D82310-82B3-B75F-0880-87D2319C59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14">
            <a:extLst>
              <a:ext uri="{FF2B5EF4-FFF2-40B4-BE49-F238E27FC236}">
                <a16:creationId xmlns:a16="http://schemas.microsoft.com/office/drawing/2014/main" id="{25597C2E-A86C-9460-ABF3-AC2421E50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28F245-1CD1-931A-7AF7-D923433EA319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B334BA-4292-0AD8-053F-D5EC29FAC64C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0618C2-B602-AF61-F400-F82A7A2940DD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209CD-816E-E5E3-ABF1-A23776F93F6C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0902D7-DCAE-225A-9CB5-3E4075524B45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" y="1597114"/>
            <a:ext cx="17831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4077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D89F3F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92487"/>
            <a:ext cx="9906000" cy="465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C996D3A-2FE4-BF25-3D2A-1D6944B9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0" y="1235229"/>
            <a:ext cx="17972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ECFF422-1FF6-0B05-51E1-4DBAFB402E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4900" y="1235229"/>
            <a:ext cx="1875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69A36D-7C6C-243B-1469-919E67442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1162" y="1234866"/>
            <a:ext cx="185667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659CB2-9E39-C639-6595-EE77A4978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824" y="1234866"/>
            <a:ext cx="185667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03F144-3CEA-2CF3-2504-10349D93C9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8104" y="1259681"/>
            <a:ext cx="1794077" cy="335547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088C824-B564-24BB-D1E3-677E9D10C4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5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14">
            <a:extLst>
              <a:ext uri="{FF2B5EF4-FFF2-40B4-BE49-F238E27FC236}">
                <a16:creationId xmlns:a16="http://schemas.microsoft.com/office/drawing/2014/main" id="{40CEA02A-9356-13CD-214A-98EDAB14C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B827A1-DF27-110F-D149-771A1F345802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122DA-B1B9-F759-24E5-751059FF083B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48E93A-6ED8-0A0D-3E4B-85BAC654A7D4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274CD-CD71-2EE2-2DC2-0C3862316A01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D8B01-FF88-C8D8-47BF-3CE421E7FDCF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" y="1597114"/>
            <a:ext cx="17831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4077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98D1C8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83157"/>
            <a:ext cx="9906000" cy="474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C996D3A-2FE4-BF25-3D2A-1D6944B9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0" y="1235229"/>
            <a:ext cx="17972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ECFF422-1FF6-0B05-51E1-4DBAFB402E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4900" y="1235229"/>
            <a:ext cx="1875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69A36D-7C6C-243B-1469-919E67442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1162" y="1234866"/>
            <a:ext cx="185667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659CB2-9E39-C639-6595-EE77A4978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824" y="1234866"/>
            <a:ext cx="185667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03F144-3CEA-2CF3-2504-10349D93C9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8104" y="1259681"/>
            <a:ext cx="1794077" cy="335547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C4DA6E04-DB9A-A0A2-4229-1CB55406FD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3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675" name="Graphique 674">
            <a:extLst>
              <a:ext uri="{FF2B5EF4-FFF2-40B4-BE49-F238E27FC236}">
                <a16:creationId xmlns:a16="http://schemas.microsoft.com/office/drawing/2014/main" id="{EAE4C6EF-900E-180F-913E-14CF7539C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3593" y="79077"/>
            <a:ext cx="1097973" cy="978392"/>
          </a:xfrm>
          <a:prstGeom prst="rect">
            <a:avLst/>
          </a:prstGeom>
        </p:spPr>
      </p:pic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94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19C7A07-FB86-E51B-FAF0-AE24376E7C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8392" y="70414"/>
            <a:ext cx="1410819" cy="787219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0C2659EF-5732-A941-12A2-A83A433AA2E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3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A01B20FF-6AAE-5471-272C-31A81F086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8777" y="96292"/>
            <a:ext cx="1350434" cy="75352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44CCB6C4-77F7-D7C5-5CD9-6E37E8B2B9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-71120" y="6307699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Titre 17">
            <a:extLst>
              <a:ext uri="{FF2B5EF4-FFF2-40B4-BE49-F238E27FC236}">
                <a16:creationId xmlns:a16="http://schemas.microsoft.com/office/drawing/2014/main" id="{9125E323-94C1-71DD-4D98-A4A2688714F3}"/>
              </a:ext>
            </a:extLst>
          </p:cNvPr>
          <p:cNvSpPr txBox="1">
            <a:spLocks/>
          </p:cNvSpPr>
          <p:nvPr userDrawn="1"/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98D1C8"/>
          </a:solidFill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ea typeface="+mj-ea"/>
                <a:cs typeface="The Bold Font" pitchFamily="2" charset="0"/>
              </a:defRPr>
            </a:lvl1pPr>
          </a:lstStyle>
          <a:p>
            <a:r>
              <a:rPr lang="fr-FR"/>
              <a:t>Mercredis - périodes</a:t>
            </a:r>
            <a:endParaRPr lang="fr-FR" dirty="0"/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922FDA7E-6B8E-99B3-BE28-B14B8D0812CA}"/>
              </a:ext>
            </a:extLst>
          </p:cNvPr>
          <p:cNvSpPr txBox="1">
            <a:spLocks/>
          </p:cNvSpPr>
          <p:nvPr userDrawn="1"/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élémentaire / maternelle – école / groupe</a:t>
            </a:r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8E769E11-4E24-90F2-4403-4DB5C6E43A0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3358" y="87666"/>
            <a:ext cx="2505853" cy="13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75" r:id="rId2"/>
    <p:sldLayoutId id="2147483776" r:id="rId3"/>
    <p:sldLayoutId id="2147483777" r:id="rId4"/>
    <p:sldLayoutId id="2147483778" r:id="rId5"/>
    <p:sldLayoutId id="2147483788" r:id="rId6"/>
    <p:sldLayoutId id="214748378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BBEB2F10-731A-4A0A-96BB-BF0F0643401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955698"/>
          </a:xfrm>
          <a:prstGeom prst="rect">
            <a:avLst/>
          </a:prstGeom>
          <a:solidFill>
            <a:srgbClr val="98D1C8"/>
          </a:solidFill>
        </p:spPr>
        <p:txBody>
          <a:bodyPr wrap="square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Dates</a:t>
            </a:r>
            <a:br>
              <a:rPr lang="fr-FR"/>
            </a:br>
            <a:r>
              <a:rPr lang="fr-FR"/>
              <a:t>Groupe</a:t>
            </a:r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776FE636-92B6-6612-933C-2FB224F986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1743" y="87666"/>
            <a:ext cx="1557468" cy="869047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036EFFE-80FE-4BA3-292B-9F1C69B3CEB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991967" y="156454"/>
            <a:ext cx="685974" cy="7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675" name="Graphique 674">
            <a:extLst>
              <a:ext uri="{FF2B5EF4-FFF2-40B4-BE49-F238E27FC236}">
                <a16:creationId xmlns:a16="http://schemas.microsoft.com/office/drawing/2014/main" id="{EAE4C6EF-900E-180F-913E-14CF7539C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3593" y="79077"/>
            <a:ext cx="1097973" cy="978392"/>
          </a:xfrm>
          <a:prstGeom prst="rect">
            <a:avLst/>
          </a:prstGeom>
        </p:spPr>
      </p:pic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98D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05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675" name="Graphique 674">
            <a:extLst>
              <a:ext uri="{FF2B5EF4-FFF2-40B4-BE49-F238E27FC236}">
                <a16:creationId xmlns:a16="http://schemas.microsoft.com/office/drawing/2014/main" id="{EAE4C6EF-900E-180F-913E-14CF7539C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3593" y="79077"/>
            <a:ext cx="1097973" cy="978392"/>
          </a:xfrm>
          <a:prstGeom prst="rect">
            <a:avLst/>
          </a:prstGeom>
        </p:spPr>
      </p:pic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D89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61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800" r:id="rId4"/>
    <p:sldLayoutId id="2147483801" r:id="rId5"/>
    <p:sldLayoutId id="214748380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03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722" r:id="rId4"/>
    <p:sldLayoutId id="2147483723" r:id="rId5"/>
    <p:sldLayoutId id="2147483740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0889" y="955885"/>
            <a:ext cx="1845457" cy="28514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0128" y="959062"/>
            <a:ext cx="1848861" cy="28514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15692" y="955884"/>
            <a:ext cx="1864449" cy="2705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24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5972" y="955885"/>
            <a:ext cx="1845457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5211" y="959062"/>
            <a:ext cx="1848861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20775" y="955884"/>
            <a:ext cx="1864449" cy="2705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616FA5E4-D6B9-788D-ACE2-1E305D5F4D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8392" y="87666"/>
            <a:ext cx="1410819" cy="787219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E070B7E1-EC49-B8A1-B914-C60D535865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5972" y="955885"/>
            <a:ext cx="1845457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5211" y="959062"/>
            <a:ext cx="1848861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20775" y="955884"/>
            <a:ext cx="1864449" cy="2705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4F3E9BB-55F4-2B60-9517-1517E6F118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9766" y="70414"/>
            <a:ext cx="1419445" cy="792032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796F1E0D-CAB8-E729-BE3A-B6125572DC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78A9B3E-E1AF-1A8E-76E2-781CE2F56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272" y="87666"/>
            <a:ext cx="1384939" cy="772778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BB5BA556-6F3F-539A-D3A2-8A9EA2D0CA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Découverte Album jeunesse</a:t>
            </a:r>
          </a:p>
          <a:p>
            <a:r>
              <a:rPr lang="fr-FR" dirty="0">
                <a:latin typeface="Roboto"/>
                <a:ea typeface="Roboto"/>
                <a:cs typeface="Roboto"/>
              </a:rPr>
              <a:t>Atelier contes et lecture « les 3 mousquetaires »</a:t>
            </a: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Création personnages et ateliers autour de l’album</a:t>
            </a:r>
          </a:p>
          <a:p>
            <a:endParaRPr lang="fr-FR" dirty="0"/>
          </a:p>
          <a:p>
            <a:r>
              <a:rPr lang="fr-FR" dirty="0"/>
              <a:t>Jeux d’extérieur: Parcours d’obstacle, saut du courage</a:t>
            </a: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Ateliers accessoires:</a:t>
            </a:r>
          </a:p>
          <a:p>
            <a:r>
              <a:rPr lang="fr-FR" dirty="0"/>
              <a:t>Couronnes, chapeaux plumes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b="1" dirty="0"/>
              <a:t>Mission patrimoine</a:t>
            </a:r>
          </a:p>
          <a:p>
            <a:r>
              <a:rPr lang="fr-FR" dirty="0"/>
              <a:t>« Les trésors de la reine »</a:t>
            </a:r>
          </a:p>
          <a:p>
            <a:r>
              <a:rPr lang="fr-FR" dirty="0"/>
              <a:t>Château de Sucy</a:t>
            </a:r>
          </a:p>
          <a:p>
            <a:endParaRPr lang="fr-FR" dirty="0"/>
          </a:p>
          <a:p>
            <a:r>
              <a:rPr lang="fr-FR" dirty="0"/>
              <a:t>Art en peinture: création fresque</a:t>
            </a:r>
          </a:p>
          <a:p>
            <a:endParaRPr lang="fr-FR" dirty="0"/>
          </a:p>
          <a:p>
            <a:r>
              <a:rPr lang="fr-FR" dirty="0"/>
              <a:t>Jeux d’expression des mousquetaires</a:t>
            </a:r>
          </a:p>
          <a:p>
            <a:endParaRPr lang="fr-FR" dirty="0"/>
          </a:p>
          <a:p>
            <a:r>
              <a:rPr lang="fr-FR" dirty="0"/>
              <a:t>Atelier contes</a:t>
            </a:r>
          </a:p>
          <a:p>
            <a:r>
              <a:rPr lang="fr-FR" dirty="0"/>
              <a:t>et</a:t>
            </a:r>
          </a:p>
          <a:p>
            <a:r>
              <a:rPr lang="fr-FR" dirty="0"/>
              <a:t>Danse</a:t>
            </a:r>
          </a:p>
          <a:p>
            <a:endParaRPr lang="fr-FR" dirty="0"/>
          </a:p>
          <a:p>
            <a:r>
              <a:rPr lang="fr-FR" dirty="0" err="1"/>
              <a:t>Time’s</a:t>
            </a:r>
            <a:r>
              <a:rPr lang="fr-FR" dirty="0"/>
              <a:t> up des mousquetaires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b="1" dirty="0"/>
              <a:t>Cinéma</a:t>
            </a:r>
          </a:p>
          <a:p>
            <a:r>
              <a:rPr lang="fr-FR" b="1" dirty="0"/>
              <a:t>JMP Sucy</a:t>
            </a:r>
          </a:p>
          <a:p>
            <a:r>
              <a:rPr lang="fr-FR" dirty="0"/>
              <a:t>« les extraordinaires aventures de </a:t>
            </a:r>
            <a:r>
              <a:rPr lang="fr-FR" dirty="0" err="1"/>
              <a:t>Morph</a:t>
            </a:r>
            <a:r>
              <a:rPr lang="fr-FR" dirty="0"/>
              <a:t> »</a:t>
            </a:r>
          </a:p>
          <a:p>
            <a:endParaRPr lang="fr-FR" dirty="0"/>
          </a:p>
          <a:p>
            <a:r>
              <a:rPr lang="fr-FR" dirty="0"/>
              <a:t>Représentation de danse avec le groupe des moyens</a:t>
            </a:r>
          </a:p>
          <a:p>
            <a:endParaRPr lang="fr-FR" dirty="0"/>
          </a:p>
          <a:p>
            <a:r>
              <a:rPr lang="fr-FR" dirty="0"/>
              <a:t>Jeux de société:</a:t>
            </a:r>
          </a:p>
          <a:p>
            <a:r>
              <a:rPr lang="fr-FR" dirty="0" err="1">
                <a:latin typeface="Roboto"/>
                <a:ea typeface="Roboto"/>
                <a:cs typeface="Roboto"/>
              </a:rPr>
              <a:t>Mémory</a:t>
            </a:r>
            <a:endParaRPr lang="fr-FR" dirty="0" err="1"/>
          </a:p>
          <a:p>
            <a:r>
              <a:rPr lang="fr-FR" dirty="0"/>
              <a:t>Et</a:t>
            </a:r>
          </a:p>
          <a:p>
            <a:r>
              <a:rPr lang="fr-FR" dirty="0"/>
              <a:t>Jeux d’imitation</a:t>
            </a:r>
          </a:p>
          <a:p>
            <a:endParaRPr lang="fr-FR" dirty="0"/>
          </a:p>
          <a:p>
            <a:r>
              <a:rPr lang="fr-FR" dirty="0"/>
              <a:t>Atelier nature et expérimentation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b="1" dirty="0"/>
              <a:t>Intervenant</a:t>
            </a:r>
          </a:p>
          <a:p>
            <a:r>
              <a:rPr lang="fr-FR" b="1" dirty="0"/>
              <a:t>Art floral</a:t>
            </a:r>
          </a:p>
          <a:p>
            <a:endParaRPr lang="fr-FR" b="1" dirty="0"/>
          </a:p>
          <a:p>
            <a:r>
              <a:rPr lang="fr-FR" dirty="0"/>
              <a:t>Atelier culinaire:</a:t>
            </a:r>
          </a:p>
          <a:p>
            <a:r>
              <a:rPr lang="fr-FR" dirty="0"/>
              <a:t>Crêpes</a:t>
            </a:r>
          </a:p>
          <a:p>
            <a:endParaRPr lang="fr-FR" dirty="0"/>
          </a:p>
          <a:p>
            <a:r>
              <a:rPr lang="fr-FR" dirty="0"/>
              <a:t>Atelier maquillage et </a:t>
            </a:r>
          </a:p>
          <a:p>
            <a:r>
              <a:rPr lang="fr-FR" dirty="0"/>
              <a:t>Cadre photo personnalisé</a:t>
            </a:r>
          </a:p>
          <a:p>
            <a:endParaRPr lang="fr-FR" dirty="0"/>
          </a:p>
          <a:p>
            <a:r>
              <a:rPr lang="fr-FR" dirty="0"/>
              <a:t>Goûter des mousquetaires au château</a:t>
            </a:r>
          </a:p>
          <a:p>
            <a:endParaRPr lang="fr-FR" dirty="0"/>
          </a:p>
          <a:p>
            <a:r>
              <a:rPr lang="fr-FR" dirty="0"/>
              <a:t>Atelier dansant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b="1" dirty="0"/>
              <a:t>Spectacle</a:t>
            </a:r>
          </a:p>
          <a:p>
            <a:endParaRPr lang="fr-FR" b="1" dirty="0"/>
          </a:p>
          <a:p>
            <a:r>
              <a:rPr lang="fr-FR" b="1" dirty="0"/>
              <a:t>« il était une fois dans la forêt des mousquetaires »</a:t>
            </a:r>
          </a:p>
          <a:p>
            <a:endParaRPr lang="fr-FR" b="1" dirty="0"/>
          </a:p>
          <a:p>
            <a:r>
              <a:rPr lang="fr-FR" dirty="0"/>
              <a:t>Jeux de coopération </a:t>
            </a:r>
          </a:p>
          <a:p>
            <a:r>
              <a:rPr lang="fr-FR" dirty="0"/>
              <a:t>« 1 pour tous et tous pour1 »</a:t>
            </a: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Atelier manuel : </a:t>
            </a:r>
            <a:r>
              <a:rPr lang="fr-FR">
                <a:latin typeface="Roboto"/>
                <a:ea typeface="Roboto"/>
                <a:cs typeface="Roboto"/>
              </a:rPr>
              <a:t>le manuscrit</a:t>
            </a:r>
            <a:r>
              <a:rPr lang="fr-FR" dirty="0">
                <a:latin typeface="Roboto"/>
                <a:ea typeface="Roboto"/>
                <a:cs typeface="Roboto"/>
              </a:rPr>
              <a:t> du prénom</a:t>
            </a:r>
          </a:p>
          <a:p>
            <a:endParaRPr lang="fr-FR" dirty="0"/>
          </a:p>
          <a:p>
            <a:r>
              <a:rPr lang="fr-FR" dirty="0"/>
              <a:t>Jeux de société</a:t>
            </a:r>
          </a:p>
          <a:p>
            <a:endParaRPr lang="fr-FR" dirty="0"/>
          </a:p>
          <a:p>
            <a:r>
              <a:rPr lang="fr-FR" dirty="0"/>
              <a:t>Jeux d’extérieur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fr-FR" sz="1800" dirty="0">
                <a:solidFill>
                  <a:schemeClr val="tx1"/>
                </a:solidFill>
                <a:latin typeface="The Bold Font"/>
              </a:rPr>
              <a:t>Programme d’activités, accueil de loisirs de la Fontaine de Villiers</a:t>
            </a:r>
            <a:br>
              <a:rPr lang="fr-FR" sz="1800" dirty="0"/>
            </a:br>
            <a:r>
              <a:rPr lang="fr-FR" sz="1800" dirty="0">
                <a:solidFill>
                  <a:schemeClr val="tx1"/>
                </a:solidFill>
                <a:latin typeface="The Bold Font"/>
              </a:rPr>
              <a:t>Du 17 au 21 février 2025</a:t>
            </a:r>
            <a:br>
              <a:rPr lang="fr-FR" sz="1800" dirty="0"/>
            </a:br>
            <a:r>
              <a:rPr lang="fr-FR" sz="1800" dirty="0">
                <a:solidFill>
                  <a:schemeClr val="tx1"/>
                </a:solidFill>
                <a:latin typeface="The Bold Font"/>
              </a:rPr>
              <a:t>Groupe des Petits mousquetaires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Lundi 17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Mardi 18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Mercredi 19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Jeudi 20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Vendredi 21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484189"/>
            <a:ext cx="1790040" cy="4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53735"/>
      </p:ext>
    </p:extLst>
  </p:cSld>
  <p:clrMapOvr>
    <a:masterClrMapping/>
  </p:clrMapOvr>
</p:sld>
</file>

<file path=ppt/theme/theme1.xml><?xml version="1.0" encoding="utf-8"?>
<a:theme xmlns:a="http://schemas.openxmlformats.org/drawingml/2006/main" name="3_Programmes hebdo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0.xml><?xml version="1.0" encoding="utf-8"?>
<a:theme xmlns:a="http://schemas.openxmlformats.org/drawingml/2006/main" name="2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Programmes mercredis_bleu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5 Mercredis " id="{4C3D483A-7685-4E82-AE01-CBE616BBEE28}" vid="{9C85DCB4-EE51-4E69-BD7E-F48DF301C72B}"/>
    </a:ext>
  </a:extLst>
</a:theme>
</file>

<file path=ppt/theme/theme13.xml><?xml version="1.0" encoding="utf-8"?>
<a:theme xmlns:a="http://schemas.openxmlformats.org/drawingml/2006/main" name="Programmes hebdo soirée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grammes hebdo - 6 jours_vert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3.xml><?xml version="1.0" encoding="utf-8"?>
<a:theme xmlns:a="http://schemas.openxmlformats.org/drawingml/2006/main" name="2_Programmes hebdo - 6 jours_jaun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4.xml><?xml version="1.0" encoding="utf-8"?>
<a:theme xmlns:a="http://schemas.openxmlformats.org/drawingml/2006/main" name="Programmes hebdo - 5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5.xml><?xml version="1.0" encoding="utf-8"?>
<a:theme xmlns:a="http://schemas.openxmlformats.org/drawingml/2006/main" name="Programmes hebdo - 4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6.xml><?xml version="1.0" encoding="utf-8"?>
<a:theme xmlns:a="http://schemas.openxmlformats.org/drawingml/2006/main" name="1-Programmes mensuels - 5 jours_jaun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-Programmes mensuels - 5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-Programmes mensuels - 5 jours_vert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9C7F885B46849BC225B3B7999B49A" ma:contentTypeVersion="14" ma:contentTypeDescription="Crée un document." ma:contentTypeScope="" ma:versionID="167f5c0bd33d262162474ba4ee72917e">
  <xsd:schema xmlns:xsd="http://www.w3.org/2001/XMLSchema" xmlns:xs="http://www.w3.org/2001/XMLSchema" xmlns:p="http://schemas.microsoft.com/office/2006/metadata/properties" xmlns:ns2="5a047e2f-14ff-4432-8edb-8ffdf47b50d7" xmlns:ns3="6cb72dba-090f-4bb9-adb9-0e71ab97857c" targetNamespace="http://schemas.microsoft.com/office/2006/metadata/properties" ma:root="true" ma:fieldsID="c8b7dbdc3b4d1d97bcb837ad41c6018c" ns2:_="" ns3:_="">
    <xsd:import namespace="5a047e2f-14ff-4432-8edb-8ffdf47b50d7"/>
    <xsd:import namespace="6cb72dba-090f-4bb9-adb9-0e71ab978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47e2f-14ff-4432-8edb-8ffdf47b5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72dba-090f-4bb9-adb9-0e71ab978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52fd61f-e9b4-4496-b879-d4d118652800}" ma:internalName="TaxCatchAll" ma:showField="CatchAllData" ma:web="6cb72dba-090f-4bb9-adb9-0e71ab978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047e2f-14ff-4432-8edb-8ffdf47b50d7">
      <Terms xmlns="http://schemas.microsoft.com/office/infopath/2007/PartnerControls"/>
    </lcf76f155ced4ddcb4097134ff3c332f>
    <TaxCatchAll xmlns="6cb72dba-090f-4bb9-adb9-0e71ab97857c" xsi:nil="true"/>
  </documentManagement>
</p:properties>
</file>

<file path=customXml/itemProps1.xml><?xml version="1.0" encoding="utf-8"?>
<ds:datastoreItem xmlns:ds="http://schemas.openxmlformats.org/officeDocument/2006/customXml" ds:itemID="{0141E159-524A-4DB3-B092-B353DE800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47e2f-14ff-4432-8edb-8ffdf47b50d7"/>
    <ds:schemaRef ds:uri="6cb72dba-090f-4bb9-adb9-0e71ab9785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5BC773-92D5-4B65-A21B-0C1C8CDE2A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C36EBB-AA6F-4243-B9E0-1F57E994D272}">
  <ds:schemaRefs>
    <ds:schemaRef ds:uri="a5e39456-a86f-482b-ba08-19ef4299636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638c444-154b-4fa2-b0a3-84c6f762397d"/>
    <ds:schemaRef ds:uri="http://www.w3.org/XML/1998/namespace"/>
    <ds:schemaRef ds:uri="http://purl.org/dc/dcmitype/"/>
    <ds:schemaRef ds:uri="5a047e2f-14ff-4432-8edb-8ffdf47b50d7"/>
    <ds:schemaRef ds:uri="6cb72dba-090f-4bb9-adb9-0e71ab9785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TotalTime>1948</TotalTime>
  <Words>52</Words>
  <Application>Microsoft Office PowerPoint</Application>
  <PresentationFormat>Format A4 (210 x 297 mm)</PresentationFormat>
  <Paragraphs>74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13</vt:i4>
      </vt:variant>
      <vt:variant>
        <vt:lpstr>Titres des diapositives</vt:lpstr>
      </vt:variant>
      <vt:variant>
        <vt:i4>1</vt:i4>
      </vt:variant>
    </vt:vector>
  </HeadingPairs>
  <TitlesOfParts>
    <vt:vector size="14" baseType="lpstr">
      <vt:lpstr>3_Programmes hebdo - 6 jours_bleu</vt:lpstr>
      <vt:lpstr>1_Programmes hebdo - 6 jours_vert</vt:lpstr>
      <vt:lpstr>2_Programmes hebdo - 6 jours_jaune</vt:lpstr>
      <vt:lpstr>Programmes hebdo - 5 jours </vt:lpstr>
      <vt:lpstr>Programmes hebdo - 4 jours </vt:lpstr>
      <vt:lpstr>1-Programmes mensuels - 5 jours_jaune</vt:lpstr>
      <vt:lpstr>2-Programmes mensuels - 5 jours_bleu</vt:lpstr>
      <vt:lpstr>3-Programmes mensuels - 5 jours_vert</vt:lpstr>
      <vt:lpstr>1_Programmes mensuels - 6 jours_bleu</vt:lpstr>
      <vt:lpstr>2_Programmes mensuels - 6 jours_bleu</vt:lpstr>
      <vt:lpstr>3_Programmes mensuels - 6 jours_bleu</vt:lpstr>
      <vt:lpstr>1_Programmes mercredis_bleu</vt:lpstr>
      <vt:lpstr>Programmes hebdo soirées </vt:lpstr>
      <vt:lpstr>Programme d’activités, accueil de loisirs de la Fontaine de Villiers Du 17 au 21 février 2025 Groupe des Petits mousquetaires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Programmes</dc:title>
  <dc:creator>Méghann FOUERE</dc:creator>
  <cp:lastModifiedBy>mairie</cp:lastModifiedBy>
  <cp:revision>61</cp:revision>
  <cp:lastPrinted>2025-01-29T13:37:44Z</cp:lastPrinted>
  <dcterms:created xsi:type="dcterms:W3CDTF">2017-10-10T15:02:29Z</dcterms:created>
  <dcterms:modified xsi:type="dcterms:W3CDTF">2025-02-12T15:28:00Z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0x0101007E89C7F885B46849BC225B3B7999B49A</vt:lpwstr>
  </property>
  <property fmtid="{D5CDD505-2E9C-101B-9397-08002B2CF9AE}" pid="3" name="_dlc_DocIdItemGuid">
    <vt:lpwstr>07ee0a89-269e-42fc-ae38-e56460f2fca2</vt:lpwstr>
  </property>
  <property fmtid="{D5CDD505-2E9C-101B-9397-08002B2CF9AE}" pid="4" name="MediaServiceImageTags">
    <vt:lpwstr/>
  </property>
</Properties>
</file>