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8"/>
  </p:handoutMasterIdLst>
  <p:sldIdLst>
    <p:sldId id="256" r:id="rId17"/>
  </p:sldIdLst>
  <p:sldSz cx="9906000" cy="6858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8"/>
    <a:srgbClr val="000000"/>
    <a:srgbClr val="FFFFFE"/>
    <a:srgbClr val="FFFFFF"/>
    <a:srgbClr val="2A7387"/>
    <a:srgbClr val="D89F3F"/>
    <a:srgbClr val="98D1C8"/>
    <a:srgbClr val="D2CDCA"/>
    <a:srgbClr val="4F7EBC"/>
    <a:srgbClr val="77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5E77F-3EEC-3F68-1E23-DC5C02F2D3AB}" v="22" dt="2025-01-31T08:36:33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A3A5E77F-3EEC-3F68-1E23-DC5C02F2D3AB}"/>
    <pc:docChg chg="modSld">
      <pc:chgData name="Stéphanie BESSON" userId="S::stephanie.besson@sucy.ifac.asso.fr::a619f9ef-f604-4d6e-b82f-369507ea49fd" providerId="AD" clId="Web-{A3A5E77F-3EEC-3F68-1E23-DC5C02F2D3AB}" dt="2025-01-31T08:36:33.136" v="21" actId="20577"/>
      <pc:docMkLst>
        <pc:docMk/>
      </pc:docMkLst>
      <pc:sldChg chg="delSp modSp">
        <pc:chgData name="Stéphanie BESSON" userId="S::stephanie.besson@sucy.ifac.asso.fr::a619f9ef-f604-4d6e-b82f-369507ea49fd" providerId="AD" clId="Web-{A3A5E77F-3EEC-3F68-1E23-DC5C02F2D3AB}" dt="2025-01-31T08:36:33.136" v="21" actId="20577"/>
        <pc:sldMkLst>
          <pc:docMk/>
          <pc:sldMk cId="1996747920" sldId="256"/>
        </pc:sldMkLst>
        <pc:spChg chg="mod">
          <ac:chgData name="Stéphanie BESSON" userId="S::stephanie.besson@sucy.ifac.asso.fr::a619f9ef-f604-4d6e-b82f-369507ea49fd" providerId="AD" clId="Web-{A3A5E77F-3EEC-3F68-1E23-DC5C02F2D3AB}" dt="2025-01-31T08:36:33.136" v="21" actId="20577"/>
          <ac:spMkLst>
            <pc:docMk/>
            <pc:sldMk cId="1996747920" sldId="256"/>
            <ac:spMk id="5" creationId="{050F8632-9A90-4801-FF84-609E93B2D8DA}"/>
          </ac:spMkLst>
        </pc:spChg>
        <pc:spChg chg="mod">
          <ac:chgData name="Stéphanie BESSON" userId="S::stephanie.besson@sucy.ifac.asso.fr::a619f9ef-f604-4d6e-b82f-369507ea49fd" providerId="AD" clId="Web-{A3A5E77F-3EEC-3F68-1E23-DC5C02F2D3AB}" dt="2025-01-31T08:36:20.511" v="19" actId="20577"/>
          <ac:spMkLst>
            <pc:docMk/>
            <pc:sldMk cId="1996747920" sldId="256"/>
            <ac:spMk id="7" creationId="{6EE3285D-6475-2874-1397-5A00BF78FE41}"/>
          </ac:spMkLst>
        </pc:spChg>
        <pc:spChg chg="del">
          <ac:chgData name="Stéphanie BESSON" userId="S::stephanie.besson@sucy.ifac.asso.fr::a619f9ef-f604-4d6e-b82f-369507ea49fd" providerId="AD" clId="Web-{A3A5E77F-3EEC-3F68-1E23-DC5C02F2D3AB}" dt="2025-01-31T08:36:28.011" v="20"/>
          <ac:spMkLst>
            <pc:docMk/>
            <pc:sldMk cId="1996747920" sldId="256"/>
            <ac:spMk id="13" creationId="{27FC1732-C56E-8BFA-FA6C-A183CF5EC045}"/>
          </ac:spMkLst>
        </pc:spChg>
      </pc:sldChg>
    </pc:docChg>
  </pc:docChgLst>
  <pc:docChgLst>
    <pc:chgData name="Amandine BELLEBON" userId="6af332dd-ad79-463b-b35a-cab02b681df1" providerId="ADAL" clId="{77C96A01-0230-4E73-89FB-CAD6569A1F71}"/>
    <pc:docChg chg="undo custSel addSld modSld modMainMaster">
      <pc:chgData name="Amandine BELLEBON" userId="6af332dd-ad79-463b-b35a-cab02b681df1" providerId="ADAL" clId="{77C96A01-0230-4E73-89FB-CAD6569A1F71}" dt="2024-10-31T16:28:41.883" v="170" actId="680"/>
      <pc:docMkLst>
        <pc:docMk/>
      </pc:docMkLst>
      <pc:sldChg chg="modSp mod">
        <pc:chgData name="Amandine BELLEBON" userId="6af332dd-ad79-463b-b35a-cab02b681df1" providerId="ADAL" clId="{77C96A01-0230-4E73-89FB-CAD6569A1F71}" dt="2024-10-31T16:19:24.547" v="47" actId="27636"/>
        <pc:sldMkLst>
          <pc:docMk/>
          <pc:sldMk cId="238578482" sldId="257"/>
        </pc:sldMkLst>
        <pc:spChg chg="mod">
          <ac:chgData name="Amandine BELLEBON" userId="6af332dd-ad79-463b-b35a-cab02b681df1" providerId="ADAL" clId="{77C96A01-0230-4E73-89FB-CAD6569A1F71}" dt="2024-10-31T16:19:24.547" v="47" actId="27636"/>
          <ac:spMkLst>
            <pc:docMk/>
            <pc:sldMk cId="238578482" sldId="257"/>
            <ac:spMk id="3" creationId="{2467D917-C22F-D271-6D29-4F16D47719F3}"/>
          </ac:spMkLst>
        </pc:spChg>
      </pc:sldChg>
      <pc:sldChg chg="new">
        <pc:chgData name="Amandine BELLEBON" userId="6af332dd-ad79-463b-b35a-cab02b681df1" providerId="ADAL" clId="{77C96A01-0230-4E73-89FB-CAD6569A1F71}" dt="2024-10-31T16:28:41.883" v="170" actId="680"/>
        <pc:sldMkLst>
          <pc:docMk/>
          <pc:sldMk cId="2271849114" sldId="258"/>
        </pc:sldMkLst>
      </pc:sldChg>
      <pc:sldMasterChg chg="addSp delSp modSp mod modSldLayout">
        <pc:chgData name="Amandine BELLEBON" userId="6af332dd-ad79-463b-b35a-cab02b681df1" providerId="ADAL" clId="{77C96A01-0230-4E73-89FB-CAD6569A1F71}" dt="2024-10-31T16:28:31.062" v="168"/>
        <pc:sldMasterMkLst>
          <pc:docMk/>
          <pc:sldMasterMk cId="306667921" sldId="2147483668"/>
        </pc:sldMasterMkLst>
        <pc:picChg chg="del">
          <ac:chgData name="Amandine BELLEBON" userId="6af332dd-ad79-463b-b35a-cab02b681df1" providerId="ADAL" clId="{77C96A01-0230-4E73-89FB-CAD6569A1F71}" dt="2024-10-31T16:13:10.024" v="33" actId="478"/>
          <ac:picMkLst>
            <pc:docMk/>
            <pc:sldMasterMk cId="306667921" sldId="2147483668"/>
            <ac:picMk id="4" creationId="{E1F24F73-7CA7-D2BF-5035-7BE209F8DB2F}"/>
          </ac:picMkLst>
        </pc:picChg>
        <pc:picChg chg="del">
          <ac:chgData name="Amandine BELLEBON" userId="6af332dd-ad79-463b-b35a-cab02b681df1" providerId="ADAL" clId="{77C96A01-0230-4E73-89FB-CAD6569A1F71}" dt="2024-10-31T16:13:10.903" v="34" actId="478"/>
          <ac:picMkLst>
            <pc:docMk/>
            <pc:sldMasterMk cId="306667921" sldId="2147483668"/>
            <ac:picMk id="5" creationId="{A1F3B718-0C9F-C193-F832-37E2F21578E3}"/>
          </ac:picMkLst>
        </pc:picChg>
        <pc:picChg chg="add mod ord">
          <ac:chgData name="Amandine BELLEBON" userId="6af332dd-ad79-463b-b35a-cab02b681df1" providerId="ADAL" clId="{77C96A01-0230-4E73-89FB-CAD6569A1F71}" dt="2024-10-31T16:22:05.942" v="91" actId="167"/>
          <ac:picMkLst>
            <pc:docMk/>
            <pc:sldMasterMk cId="306667921" sldId="2147483668"/>
            <ac:picMk id="6" creationId="{F0BF75BA-AB5C-7328-0DAC-39A2D5F33634}"/>
          </ac:picMkLst>
        </pc:picChg>
        <pc:picChg chg="add mod">
          <ac:chgData name="Amandine BELLEBON" userId="6af332dd-ad79-463b-b35a-cab02b681df1" providerId="ADAL" clId="{77C96A01-0230-4E73-89FB-CAD6569A1F71}" dt="2024-10-31T16:28:31.062" v="168"/>
          <ac:picMkLst>
            <pc:docMk/>
            <pc:sldMasterMk cId="306667921" sldId="2147483668"/>
            <ac:picMk id="7" creationId="{5BFDF6A0-113E-7A37-A41B-B9729A3EB488}"/>
          </ac:picMkLst>
        </pc:picChg>
        <pc:sldLayoutChg chg="modSp mod">
          <pc:chgData name="Amandine BELLEBON" userId="6af332dd-ad79-463b-b35a-cab02b681df1" providerId="ADAL" clId="{77C96A01-0230-4E73-89FB-CAD6569A1F71}" dt="2024-10-31T16:27:02.238" v="142" actId="207"/>
          <pc:sldLayoutMkLst>
            <pc:docMk/>
            <pc:sldMasterMk cId="306667921" sldId="2147483668"/>
            <pc:sldLayoutMk cId="1539000709" sldId="2147483669"/>
          </pc:sldLayoutMkLst>
          <pc:spChg chg="mod">
            <ac:chgData name="Amandine BELLEBON" userId="6af332dd-ad79-463b-b35a-cab02b681df1" providerId="ADAL" clId="{77C96A01-0230-4E73-89FB-CAD6569A1F71}" dt="2024-10-31T16:27:02.238" v="142" actId="207"/>
            <ac:spMkLst>
              <pc:docMk/>
              <pc:sldMasterMk cId="306667921" sldId="2147483668"/>
              <pc:sldLayoutMk cId="1539000709" sldId="2147483669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7:02.238" v="142" actId="207"/>
            <ac:spMkLst>
              <pc:docMk/>
              <pc:sldMasterMk cId="306667921" sldId="2147483668"/>
              <pc:sldLayoutMk cId="1539000709" sldId="2147483669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7:02.238" v="142" actId="207"/>
            <ac:spMkLst>
              <pc:docMk/>
              <pc:sldMasterMk cId="306667921" sldId="2147483668"/>
              <pc:sldLayoutMk cId="1539000709" sldId="2147483669"/>
              <ac:spMk id="14" creationId="{AFBDE6EE-E3B7-43C1-A487-3A51AC0DFA3A}"/>
            </ac:spMkLst>
          </pc:spChg>
          <pc:spChg chg="mod">
            <ac:chgData name="Amandine BELLEBON" userId="6af332dd-ad79-463b-b35a-cab02b681df1" providerId="ADAL" clId="{77C96A01-0230-4E73-89FB-CAD6569A1F71}" dt="2024-10-31T16:27:02.238" v="142" actId="207"/>
            <ac:spMkLst>
              <pc:docMk/>
              <pc:sldMasterMk cId="306667921" sldId="2147483668"/>
              <pc:sldLayoutMk cId="1539000709" sldId="2147483669"/>
              <ac:spMk id="15" creationId="{0C7B97CC-457B-4CB2-BD3F-FF322DECE5C8}"/>
            </ac:spMkLst>
          </pc:spChg>
          <pc:spChg chg="mod">
            <ac:chgData name="Amandine BELLEBON" userId="6af332dd-ad79-463b-b35a-cab02b681df1" providerId="ADAL" clId="{77C96A01-0230-4E73-89FB-CAD6569A1F71}" dt="2024-10-31T16:26:55.873" v="140" actId="207"/>
            <ac:spMkLst>
              <pc:docMk/>
              <pc:sldMasterMk cId="306667921" sldId="2147483668"/>
              <pc:sldLayoutMk cId="1539000709" sldId="2147483669"/>
              <ac:spMk id="20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6:55.873" v="140" actId="207"/>
            <ac:spMkLst>
              <pc:docMk/>
              <pc:sldMasterMk cId="306667921" sldId="2147483668"/>
              <pc:sldLayoutMk cId="1539000709" sldId="2147483669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6:55.873" v="140" actId="207"/>
            <ac:spMkLst>
              <pc:docMk/>
              <pc:sldMasterMk cId="306667921" sldId="2147483668"/>
              <pc:sldLayoutMk cId="1539000709" sldId="2147483669"/>
              <ac:spMk id="23" creationId="{2B29A636-64CF-449B-9C48-2BA5450C883F}"/>
            </ac:spMkLst>
          </pc:spChg>
          <pc:spChg chg="mod">
            <ac:chgData name="Amandine BELLEBON" userId="6af332dd-ad79-463b-b35a-cab02b681df1" providerId="ADAL" clId="{77C96A01-0230-4E73-89FB-CAD6569A1F71}" dt="2024-10-31T16:26:55.873" v="140" actId="207"/>
            <ac:spMkLst>
              <pc:docMk/>
              <pc:sldMasterMk cId="306667921" sldId="2147483668"/>
              <pc:sldLayoutMk cId="1539000709" sldId="2147483669"/>
              <ac:spMk id="25" creationId="{409A1594-E523-4942-A568-3C7C141F5263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6:42.039" v="137" actId="1076"/>
          <pc:sldLayoutMkLst>
            <pc:docMk/>
            <pc:sldMasterMk cId="306667921" sldId="2147483668"/>
            <pc:sldLayoutMk cId="2317875697" sldId="2147483775"/>
          </pc:sldLayoutMkLst>
          <pc:spChg chg="mod">
            <ac:chgData name="Amandine BELLEBON" userId="6af332dd-ad79-463b-b35a-cab02b681df1" providerId="ADAL" clId="{77C96A01-0230-4E73-89FB-CAD6569A1F71}" dt="2024-10-31T16:26:28.532" v="133" actId="207"/>
            <ac:spMkLst>
              <pc:docMk/>
              <pc:sldMasterMk cId="306667921" sldId="2147483668"/>
              <pc:sldLayoutMk cId="2317875697" sldId="2147483775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6:40.235" v="136" actId="207"/>
            <ac:spMkLst>
              <pc:docMk/>
              <pc:sldMasterMk cId="306667921" sldId="2147483668"/>
              <pc:sldLayoutMk cId="2317875697" sldId="2147483775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6:28.532" v="133" actId="207"/>
            <ac:spMkLst>
              <pc:docMk/>
              <pc:sldMasterMk cId="306667921" sldId="2147483668"/>
              <pc:sldLayoutMk cId="2317875697" sldId="2147483775"/>
              <ac:spMk id="8" creationId="{6F913375-B269-7721-805A-99539EBD512B}"/>
            </ac:spMkLst>
          </pc:spChg>
          <pc:spChg chg="mod">
            <ac:chgData name="Amandine BELLEBON" userId="6af332dd-ad79-463b-b35a-cab02b681df1" providerId="ADAL" clId="{77C96A01-0230-4E73-89FB-CAD6569A1F71}" dt="2024-10-31T16:26:28.532" v="133" actId="207"/>
            <ac:spMkLst>
              <pc:docMk/>
              <pc:sldMasterMk cId="306667921" sldId="2147483668"/>
              <pc:sldLayoutMk cId="2317875697" sldId="2147483775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6:28.532" v="133" actId="207"/>
            <ac:spMkLst>
              <pc:docMk/>
              <pc:sldMasterMk cId="306667921" sldId="2147483668"/>
              <pc:sldLayoutMk cId="2317875697" sldId="2147483775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6:28.532" v="133" actId="207"/>
            <ac:spMkLst>
              <pc:docMk/>
              <pc:sldMasterMk cId="306667921" sldId="2147483668"/>
              <pc:sldLayoutMk cId="2317875697" sldId="2147483775"/>
              <ac:spMk id="16" creationId="{6ED7C91A-4F6C-879B-441A-E282E4DE8D14}"/>
            </ac:spMkLst>
          </pc:spChg>
          <pc:spChg chg="mod">
            <ac:chgData name="Amandine BELLEBON" userId="6af332dd-ad79-463b-b35a-cab02b681df1" providerId="ADAL" clId="{77C96A01-0230-4E73-89FB-CAD6569A1F71}" dt="2024-10-31T16:26:40.235" v="136" actId="207"/>
            <ac:spMkLst>
              <pc:docMk/>
              <pc:sldMasterMk cId="306667921" sldId="2147483668"/>
              <pc:sldLayoutMk cId="2317875697" sldId="2147483775"/>
              <ac:spMk id="17" creationId="{8381C539-0609-CE90-2157-E4250A2F92DE}"/>
            </ac:spMkLst>
          </pc:spChg>
          <pc:spChg chg="mod">
            <ac:chgData name="Amandine BELLEBON" userId="6af332dd-ad79-463b-b35a-cab02b681df1" providerId="ADAL" clId="{77C96A01-0230-4E73-89FB-CAD6569A1F71}" dt="2024-10-31T16:26:40.235" v="136" actId="207"/>
            <ac:spMkLst>
              <pc:docMk/>
              <pc:sldMasterMk cId="306667921" sldId="2147483668"/>
              <pc:sldLayoutMk cId="2317875697" sldId="2147483775"/>
              <ac:spMk id="18" creationId="{9843B048-2D6A-81DC-4504-5427CB90808C}"/>
            </ac:spMkLst>
          </pc:spChg>
          <pc:spChg chg="mod">
            <ac:chgData name="Amandine BELLEBON" userId="6af332dd-ad79-463b-b35a-cab02b681df1" providerId="ADAL" clId="{77C96A01-0230-4E73-89FB-CAD6569A1F71}" dt="2024-10-31T16:26:40.235" v="136" actId="207"/>
            <ac:spMkLst>
              <pc:docMk/>
              <pc:sldMasterMk cId="306667921" sldId="2147483668"/>
              <pc:sldLayoutMk cId="2317875697" sldId="2147483775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6:42.039" v="137" actId="1076"/>
            <ac:spMkLst>
              <pc:docMk/>
              <pc:sldMasterMk cId="306667921" sldId="2147483668"/>
              <pc:sldLayoutMk cId="2317875697" sldId="2147483775"/>
              <ac:spMk id="23" creationId="{2B29A636-64CF-449B-9C48-2BA5450C883F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6:18.765" v="132" actId="207"/>
          <pc:sldLayoutMkLst>
            <pc:docMk/>
            <pc:sldMasterMk cId="306667921" sldId="2147483668"/>
            <pc:sldLayoutMk cId="3114846418" sldId="2147483776"/>
          </pc:sldLayoutMkLst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5" creationId="{AE06ED0D-B7C6-DA7B-3E00-95FC27B6A2B3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8" creationId="{6F913375-B269-7721-805A-99539EBD512B}"/>
            </ac:spMkLst>
          </pc:spChg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14" creationId="{1936850A-5268-2A9B-431C-EFEFE976844A}"/>
            </ac:spMkLst>
          </pc:spChg>
          <pc:spChg chg="mod">
            <ac:chgData name="Amandine BELLEBON" userId="6af332dd-ad79-463b-b35a-cab02b681df1" providerId="ADAL" clId="{77C96A01-0230-4E73-89FB-CAD6569A1F71}" dt="2024-10-31T16:26:09.289" v="129" actId="207"/>
            <ac:spMkLst>
              <pc:docMk/>
              <pc:sldMasterMk cId="306667921" sldId="2147483668"/>
              <pc:sldLayoutMk cId="3114846418" sldId="2147483776"/>
              <ac:spMk id="16" creationId="{6ED7C91A-4F6C-879B-441A-E282E4DE8D14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17" creationId="{8381C539-0609-CE90-2157-E4250A2F92DE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18" creationId="{9843B048-2D6A-81DC-4504-5427CB90808C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6:18.765" v="132" actId="207"/>
            <ac:spMkLst>
              <pc:docMk/>
              <pc:sldMasterMk cId="306667921" sldId="2147483668"/>
              <pc:sldLayoutMk cId="3114846418" sldId="2147483776"/>
              <ac:spMk id="23" creationId="{2B29A636-64CF-449B-9C48-2BA5450C883F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6:00.998" v="128" actId="207"/>
          <pc:sldLayoutMkLst>
            <pc:docMk/>
            <pc:sldMasterMk cId="306667921" sldId="2147483668"/>
            <pc:sldLayoutMk cId="571581370" sldId="2147483777"/>
          </pc:sldLayoutMkLst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5" creationId="{AE06ED0D-B7C6-DA7B-3E00-95FC27B6A2B3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8" creationId="{6F913375-B269-7721-805A-99539EBD512B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14" creationId="{1936850A-5268-2A9B-431C-EFEFE976844A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16" creationId="{6ED7C91A-4F6C-879B-441A-E282E4DE8D14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17" creationId="{8381C539-0609-CE90-2157-E4250A2F92DE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18" creationId="{9843B048-2D6A-81DC-4504-5427CB90808C}"/>
            </ac:spMkLst>
          </pc:spChg>
          <pc:spChg chg="mod">
            <ac:chgData name="Amandine BELLEBON" userId="6af332dd-ad79-463b-b35a-cab02b681df1" providerId="ADAL" clId="{77C96A01-0230-4E73-89FB-CAD6569A1F71}" dt="2024-10-31T16:26:00.998" v="128" actId="207"/>
            <ac:spMkLst>
              <pc:docMk/>
              <pc:sldMasterMk cId="306667921" sldId="2147483668"/>
              <pc:sldLayoutMk cId="571581370" sldId="2147483777"/>
              <ac:spMk id="19" creationId="{3E1B8E2B-296E-6B1D-0CDB-1424103EAAA2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22" creationId="{6E7E3E8F-DA68-496C-8F90-44C952B00179}"/>
            </ac:spMkLst>
          </pc:spChg>
          <pc:spChg chg="mod">
            <ac:chgData name="Amandine BELLEBON" userId="6af332dd-ad79-463b-b35a-cab02b681df1" providerId="ADAL" clId="{77C96A01-0230-4E73-89FB-CAD6569A1F71}" dt="2024-10-31T16:25:51.001" v="127" actId="207"/>
            <ac:spMkLst>
              <pc:docMk/>
              <pc:sldMasterMk cId="306667921" sldId="2147483668"/>
              <pc:sldLayoutMk cId="571581370" sldId="2147483777"/>
              <ac:spMk id="23" creationId="{2B29A636-64CF-449B-9C48-2BA5450C883F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5:39.879" v="123" actId="207"/>
          <pc:sldLayoutMkLst>
            <pc:docMk/>
            <pc:sldMasterMk cId="306667921" sldId="2147483668"/>
            <pc:sldLayoutMk cId="2356088802" sldId="2147483778"/>
          </pc:sldLayoutMkLst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5" creationId="{AE06ED0D-B7C6-DA7B-3E00-95FC27B6A2B3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8" creationId="{6F913375-B269-7721-805A-99539EBD512B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14" creationId="{1936850A-5268-2A9B-431C-EFEFE976844A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16" creationId="{6ED7C91A-4F6C-879B-441A-E282E4DE8D14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17" creationId="{8381C539-0609-CE90-2157-E4250A2F92DE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18" creationId="{9843B048-2D6A-81DC-4504-5427CB90808C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19" creationId="{3E1B8E2B-296E-6B1D-0CDB-1424103EAAA2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22" creationId="{6E7E3E8F-DA68-496C-8F90-44C952B00179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23" creationId="{2B29A636-64CF-449B-9C48-2BA5450C883F}"/>
            </ac:spMkLst>
          </pc:spChg>
          <pc:spChg chg="mod">
            <ac:chgData name="Amandine BELLEBON" userId="6af332dd-ad79-463b-b35a-cab02b681df1" providerId="ADAL" clId="{77C96A01-0230-4E73-89FB-CAD6569A1F71}" dt="2024-10-31T16:25:29.156" v="120" actId="207"/>
            <ac:spMkLst>
              <pc:docMk/>
              <pc:sldMasterMk cId="306667921" sldId="2147483668"/>
              <pc:sldLayoutMk cId="2356088802" sldId="2147483778"/>
              <ac:spMk id="24" creationId="{4072C6BD-BEA3-8924-5324-D445DCED6B4B}"/>
            </ac:spMkLst>
          </pc:spChg>
          <pc:spChg chg="mod">
            <ac:chgData name="Amandine BELLEBON" userId="6af332dd-ad79-463b-b35a-cab02b681df1" providerId="ADAL" clId="{77C96A01-0230-4E73-89FB-CAD6569A1F71}" dt="2024-10-31T16:25:39.879" v="123" actId="207"/>
            <ac:spMkLst>
              <pc:docMk/>
              <pc:sldMasterMk cId="306667921" sldId="2147483668"/>
              <pc:sldLayoutMk cId="2356088802" sldId="2147483778"/>
              <ac:spMk id="25" creationId="{EB1A5146-2324-C26E-38D5-5992C87D768F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4:52.435" v="114" actId="207"/>
          <pc:sldLayoutMkLst>
            <pc:docMk/>
            <pc:sldMasterMk cId="306667921" sldId="2147483668"/>
            <pc:sldLayoutMk cId="984880243" sldId="2147483787"/>
          </pc:sldLayoutMkLst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19" creationId="{3E1B8E2B-296E-6B1D-0CDB-1424103EAAA2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4:27.448" v="108" actId="207"/>
            <ac:spMkLst>
              <pc:docMk/>
              <pc:sldMasterMk cId="306667921" sldId="2147483668"/>
              <pc:sldLayoutMk cId="984880243" sldId="2147483787"/>
              <ac:spMk id="22" creationId="{6E7E3E8F-DA68-496C-8F90-44C952B00179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23" creationId="{2B29A636-64CF-449B-9C48-2BA5450C883F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29" creationId="{52B0C363-46DC-B8E5-BEF7-61A9610F3EEF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30" creationId="{3D328DD8-BC74-0152-53E9-393CC60F1404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54" creationId="{8FB8C75C-977D-70D7-8FD4-4E638C23AAF1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55" creationId="{3A9C717F-623B-009D-1B7C-79AF4C0470D2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56" creationId="{3CA88E50-684A-C000-F849-AA11EA135481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57" creationId="{01B8A373-355D-C4B3-8968-CA14BD679CC0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59" creationId="{61363C74-E53B-6145-D395-8F65FE1FF7EE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60" creationId="{ED2B1D7E-5FF4-99EB-9C84-9AE01B332CF0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62" creationId="{B0804CAA-8FE0-15B3-7B03-27AD46155030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63" creationId="{30553C2D-2095-F3AD-169C-EA2FABD07A68}"/>
            </ac:spMkLst>
          </pc:spChg>
          <pc:spChg chg="mod">
            <ac:chgData name="Amandine BELLEBON" userId="6af332dd-ad79-463b-b35a-cab02b681df1" providerId="ADAL" clId="{77C96A01-0230-4E73-89FB-CAD6569A1F71}" dt="2024-10-31T16:24:52.435" v="114" actId="207"/>
            <ac:spMkLst>
              <pc:docMk/>
              <pc:sldMasterMk cId="306667921" sldId="2147483668"/>
              <pc:sldLayoutMk cId="984880243" sldId="2147483787"/>
              <ac:spMk id="65" creationId="{49477EF5-329A-2FA5-75DE-070EC9ED090D}"/>
            </ac:spMkLst>
          </pc:spChg>
          <pc:spChg chg="mod">
            <ac:chgData name="Amandine BELLEBON" userId="6af332dd-ad79-463b-b35a-cab02b681df1" providerId="ADAL" clId="{77C96A01-0230-4E73-89FB-CAD6569A1F71}" dt="2024-10-31T16:24:22.106" v="107" actId="207"/>
            <ac:spMkLst>
              <pc:docMk/>
              <pc:sldMasterMk cId="306667921" sldId="2147483668"/>
              <pc:sldLayoutMk cId="984880243" sldId="2147483787"/>
              <ac:spMk id="66" creationId="{81F46FC1-D5EB-DDA1-C296-A24387267459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5:14.444" v="118" actId="207"/>
          <pc:sldLayoutMkLst>
            <pc:docMk/>
            <pc:sldMasterMk cId="306667921" sldId="2147483668"/>
            <pc:sldLayoutMk cId="2166572098" sldId="2147483788"/>
          </pc:sldLayoutMkLst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3" creationId="{75C9ED42-5A2B-1158-85BB-80F3614454EE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6" creationId="{5B19C832-EE11-35A0-F248-078F54983440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12" creationId="{482C40EA-8930-4C9F-B826-4157194DEB1C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13" creationId="{825BA2E0-01E2-4EB1-A582-06FB19389139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19" creationId="{3E1B8E2B-296E-6B1D-0CDB-1424103EAAA2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21" creationId="{00000000-0000-0000-0000-000000000000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22" creationId="{6E7E3E8F-DA68-496C-8F90-44C952B00179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23" creationId="{2B29A636-64CF-449B-9C48-2BA5450C883F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54" creationId="{8FB8C75C-977D-70D7-8FD4-4E638C23AAF1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55" creationId="{3A9C717F-623B-009D-1B7C-79AF4C0470D2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56" creationId="{3CA88E50-684A-C000-F849-AA11EA135481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57" creationId="{01B8A373-355D-C4B3-8968-CA14BD679CC0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59" creationId="{61363C74-E53B-6145-D395-8F65FE1FF7EE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60" creationId="{ED2B1D7E-5FF4-99EB-9C84-9AE01B332CF0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62" creationId="{B0804CAA-8FE0-15B3-7B03-27AD46155030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63" creationId="{30553C2D-2095-F3AD-169C-EA2FABD07A68}"/>
            </ac:spMkLst>
          </pc:spChg>
          <pc:spChg chg="mod">
            <ac:chgData name="Amandine BELLEBON" userId="6af332dd-ad79-463b-b35a-cab02b681df1" providerId="ADAL" clId="{77C96A01-0230-4E73-89FB-CAD6569A1F71}" dt="2024-10-31T16:25:01.489" v="115" actId="207"/>
            <ac:spMkLst>
              <pc:docMk/>
              <pc:sldMasterMk cId="306667921" sldId="2147483668"/>
              <pc:sldLayoutMk cId="2166572098" sldId="2147483788"/>
              <ac:spMk id="65" creationId="{49477EF5-329A-2FA5-75DE-070EC9ED090D}"/>
            </ac:spMkLst>
          </pc:spChg>
          <pc:spChg chg="mod">
            <ac:chgData name="Amandine BELLEBON" userId="6af332dd-ad79-463b-b35a-cab02b681df1" providerId="ADAL" clId="{77C96A01-0230-4E73-89FB-CAD6569A1F71}" dt="2024-10-31T16:25:14.444" v="118" actId="207"/>
            <ac:spMkLst>
              <pc:docMk/>
              <pc:sldMasterMk cId="306667921" sldId="2147483668"/>
              <pc:sldLayoutMk cId="2166572098" sldId="2147483788"/>
              <ac:spMk id="66" creationId="{81F46FC1-D5EB-DDA1-C296-A24387267459}"/>
            </ac:spMkLst>
          </pc:spChg>
        </pc:sldLayoutChg>
      </pc:sldMasterChg>
      <pc:sldMasterChg chg="addSp delSp modSp mod modSldLayout">
        <pc:chgData name="Amandine BELLEBON" userId="6af332dd-ad79-463b-b35a-cab02b681df1" providerId="ADAL" clId="{77C96A01-0230-4E73-89FB-CAD6569A1F71}" dt="2024-10-31T16:21:23.248" v="76"/>
        <pc:sldMasterMkLst>
          <pc:docMk/>
          <pc:sldMasterMk cId="186037818" sldId="2147483715"/>
        </pc:sldMasterMkLst>
        <pc:picChg chg="del">
          <ac:chgData name="Amandine BELLEBON" userId="6af332dd-ad79-463b-b35a-cab02b681df1" providerId="ADAL" clId="{77C96A01-0230-4E73-89FB-CAD6569A1F71}" dt="2024-10-31T16:12:30.329" v="12" actId="478"/>
          <ac:picMkLst>
            <pc:docMk/>
            <pc:sldMasterMk cId="186037818" sldId="2147483715"/>
            <ac:picMk id="2" creationId="{D9390A5C-FEE4-9E61-9FAA-22E5FE5CFBEC}"/>
          </ac:picMkLst>
        </pc:picChg>
        <pc:picChg chg="add mod">
          <ac:chgData name="Amandine BELLEBON" userId="6af332dd-ad79-463b-b35a-cab02b681df1" providerId="ADAL" clId="{77C96A01-0230-4E73-89FB-CAD6569A1F71}" dt="2024-10-31T16:21:23.248" v="76"/>
          <ac:picMkLst>
            <pc:docMk/>
            <pc:sldMasterMk cId="186037818" sldId="2147483715"/>
            <ac:picMk id="4" creationId="{29DD5425-85E9-31CE-B7EE-CF29ACF696D8}"/>
          </ac:picMkLst>
        </pc:picChg>
        <pc:sldLayoutChg chg="delSp mod">
          <pc:chgData name="Amandine BELLEBON" userId="6af332dd-ad79-463b-b35a-cab02b681df1" providerId="ADAL" clId="{77C96A01-0230-4E73-89FB-CAD6569A1F71}" dt="2024-10-31T16:12:34.913" v="14" actId="478"/>
          <pc:sldLayoutMkLst>
            <pc:docMk/>
            <pc:sldMasterMk cId="186037818" sldId="2147483715"/>
            <pc:sldLayoutMk cId="3007691199" sldId="2147483813"/>
          </pc:sldLayoutMkLst>
          <pc:picChg chg="del">
            <ac:chgData name="Amandine BELLEBON" userId="6af332dd-ad79-463b-b35a-cab02b681df1" providerId="ADAL" clId="{77C96A01-0230-4E73-89FB-CAD6569A1F71}" dt="2024-10-31T16:12:34.913" v="14" actId="478"/>
            <ac:picMkLst>
              <pc:docMk/>
              <pc:sldMasterMk cId="186037818" sldId="2147483715"/>
              <pc:sldLayoutMk cId="3007691199" sldId="2147483813"/>
              <ac:picMk id="15" creationId="{A7A8816E-41EF-0158-5937-55089D93CD42}"/>
            </ac:picMkLst>
          </pc:picChg>
          <pc:picChg chg="del">
            <ac:chgData name="Amandine BELLEBON" userId="6af332dd-ad79-463b-b35a-cab02b681df1" providerId="ADAL" clId="{77C96A01-0230-4E73-89FB-CAD6569A1F71}" dt="2024-10-31T16:12:33.858" v="13" actId="478"/>
            <ac:picMkLst>
              <pc:docMk/>
              <pc:sldMasterMk cId="186037818" sldId="2147483715"/>
              <pc:sldLayoutMk cId="3007691199" sldId="2147483813"/>
              <ac:picMk id="23" creationId="{E671C7E8-BD20-2A8F-16CA-7EEC91E50D5C}"/>
            </ac:picMkLst>
          </pc:picChg>
        </pc:sldLayoutChg>
        <pc:sldLayoutChg chg="delSp mod">
          <pc:chgData name="Amandine BELLEBON" userId="6af332dd-ad79-463b-b35a-cab02b681df1" providerId="ADAL" clId="{77C96A01-0230-4E73-89FB-CAD6569A1F71}" dt="2024-10-31T16:12:38.366" v="16" actId="478"/>
          <pc:sldLayoutMkLst>
            <pc:docMk/>
            <pc:sldMasterMk cId="186037818" sldId="2147483715"/>
            <pc:sldLayoutMk cId="3066654517" sldId="2147483814"/>
          </pc:sldLayoutMkLst>
          <pc:picChg chg="del">
            <ac:chgData name="Amandine BELLEBON" userId="6af332dd-ad79-463b-b35a-cab02b681df1" providerId="ADAL" clId="{77C96A01-0230-4E73-89FB-CAD6569A1F71}" dt="2024-10-31T16:12:38.366" v="16" actId="478"/>
            <ac:picMkLst>
              <pc:docMk/>
              <pc:sldMasterMk cId="186037818" sldId="2147483715"/>
              <pc:sldLayoutMk cId="3066654517" sldId="2147483814"/>
              <ac:picMk id="15" creationId="{A05D88B2-40C7-5D51-696C-DC273C9F1E98}"/>
            </ac:picMkLst>
          </pc:picChg>
          <pc:picChg chg="del">
            <ac:chgData name="Amandine BELLEBON" userId="6af332dd-ad79-463b-b35a-cab02b681df1" providerId="ADAL" clId="{77C96A01-0230-4E73-89FB-CAD6569A1F71}" dt="2024-10-31T16:12:37.298" v="15" actId="478"/>
            <ac:picMkLst>
              <pc:docMk/>
              <pc:sldMasterMk cId="186037818" sldId="2147483715"/>
              <pc:sldLayoutMk cId="3066654517" sldId="2147483814"/>
              <ac:picMk id="16" creationId="{CB4DA2CC-D5D8-5543-7DDE-2DBF1C5C6DAD}"/>
            </ac:picMkLst>
          </pc:picChg>
        </pc:sldLayoutChg>
        <pc:sldLayoutChg chg="delSp mod">
          <pc:chgData name="Amandine BELLEBON" userId="6af332dd-ad79-463b-b35a-cab02b681df1" providerId="ADAL" clId="{77C96A01-0230-4E73-89FB-CAD6569A1F71}" dt="2024-10-31T16:12:41.200" v="18" actId="478"/>
          <pc:sldLayoutMkLst>
            <pc:docMk/>
            <pc:sldMasterMk cId="186037818" sldId="2147483715"/>
            <pc:sldLayoutMk cId="518718726" sldId="2147483815"/>
          </pc:sldLayoutMkLst>
          <pc:picChg chg="del">
            <ac:chgData name="Amandine BELLEBON" userId="6af332dd-ad79-463b-b35a-cab02b681df1" providerId="ADAL" clId="{77C96A01-0230-4E73-89FB-CAD6569A1F71}" dt="2024-10-31T16:12:41.200" v="18" actId="478"/>
            <ac:picMkLst>
              <pc:docMk/>
              <pc:sldMasterMk cId="186037818" sldId="2147483715"/>
              <pc:sldLayoutMk cId="518718726" sldId="2147483815"/>
              <ac:picMk id="12" creationId="{C428A9B9-DB20-897F-47F3-B9D1573090B2}"/>
            </ac:picMkLst>
          </pc:picChg>
          <pc:picChg chg="del">
            <ac:chgData name="Amandine BELLEBON" userId="6af332dd-ad79-463b-b35a-cab02b681df1" providerId="ADAL" clId="{77C96A01-0230-4E73-89FB-CAD6569A1F71}" dt="2024-10-31T16:12:40.162" v="17" actId="478"/>
            <ac:picMkLst>
              <pc:docMk/>
              <pc:sldMasterMk cId="186037818" sldId="2147483715"/>
              <pc:sldLayoutMk cId="518718726" sldId="2147483815"/>
              <ac:picMk id="15" creationId="{F71E7B99-A8E7-127D-4F23-67E9EBA83DAD}"/>
            </ac:picMkLst>
          </pc:picChg>
        </pc:sldLayoutChg>
      </pc:sldMasterChg>
      <pc:sldMasterChg chg="addSp delSp modSp mod modSldLayout">
        <pc:chgData name="Amandine BELLEBON" userId="6af332dd-ad79-463b-b35a-cab02b681df1" providerId="ADAL" clId="{77C96A01-0230-4E73-89FB-CAD6569A1F71}" dt="2024-10-31T16:28:05.371" v="159" actId="478"/>
        <pc:sldMasterMkLst>
          <pc:docMk/>
          <pc:sldMasterMk cId="1166019036" sldId="2147483724"/>
        </pc:sldMasterMkLst>
        <pc:picChg chg="del">
          <ac:chgData name="Amandine BELLEBON" userId="6af332dd-ad79-463b-b35a-cab02b681df1" providerId="ADAL" clId="{77C96A01-0230-4E73-89FB-CAD6569A1F71}" dt="2024-10-31T16:12:27.619" v="11" actId="478"/>
          <ac:picMkLst>
            <pc:docMk/>
            <pc:sldMasterMk cId="1166019036" sldId="2147483724"/>
            <ac:picMk id="2" creationId="{C764028C-A01D-8B44-3200-13EA43134563}"/>
          </ac:picMkLst>
        </pc:picChg>
        <pc:picChg chg="add mod ord">
          <ac:chgData name="Amandine BELLEBON" userId="6af332dd-ad79-463b-b35a-cab02b681df1" providerId="ADAL" clId="{77C96A01-0230-4E73-89FB-CAD6569A1F71}" dt="2024-10-31T16:20:51.243" v="72" actId="29295"/>
          <ac:picMkLst>
            <pc:docMk/>
            <pc:sldMasterMk cId="1166019036" sldId="2147483724"/>
            <ac:picMk id="3" creationId="{AE8CDA19-C187-43B3-0022-39DE899EB4EA}"/>
          </ac:picMkLst>
        </pc:picChg>
        <pc:sldLayoutChg chg="addSp delSp modSp mod">
          <pc:chgData name="Amandine BELLEBON" userId="6af332dd-ad79-463b-b35a-cab02b681df1" providerId="ADAL" clId="{77C96A01-0230-4E73-89FB-CAD6569A1F71}" dt="2024-10-31T16:28:05.371" v="159" actId="478"/>
          <pc:sldLayoutMkLst>
            <pc:docMk/>
            <pc:sldMasterMk cId="1166019036" sldId="2147483724"/>
            <pc:sldLayoutMk cId="2179151388" sldId="2147483729"/>
          </pc:sldLayoutMkLst>
          <pc:spChg chg="mod">
            <ac:chgData name="Amandine BELLEBON" userId="6af332dd-ad79-463b-b35a-cab02b681df1" providerId="ADAL" clId="{77C96A01-0230-4E73-89FB-CAD6569A1F71}" dt="2024-10-31T16:27:55.218" v="155" actId="1076"/>
            <ac:spMkLst>
              <pc:docMk/>
              <pc:sldMasterMk cId="1166019036" sldId="2147483724"/>
              <pc:sldLayoutMk cId="2179151388" sldId="2147483729"/>
              <ac:spMk id="2" creationId="{00000000-0000-0000-0000-000000000000}"/>
            </ac:spMkLst>
          </pc:spChg>
          <pc:picChg chg="add del mod">
            <ac:chgData name="Amandine BELLEBON" userId="6af332dd-ad79-463b-b35a-cab02b681df1" providerId="ADAL" clId="{77C96A01-0230-4E73-89FB-CAD6569A1F71}" dt="2024-10-31T16:28:05.371" v="159" actId="478"/>
            <ac:picMkLst>
              <pc:docMk/>
              <pc:sldMasterMk cId="1166019036" sldId="2147483724"/>
              <pc:sldLayoutMk cId="2179151388" sldId="2147483729"/>
              <ac:picMk id="16" creationId="{DAA7144F-CA73-0733-1EEB-C6A6403C22DA}"/>
            </ac:picMkLst>
          </pc:picChg>
        </pc:sldLayoutChg>
      </pc:sldMasterChg>
      <pc:sldMasterChg chg="addSp delSp modSp mod modSldLayout">
        <pc:chgData name="Amandine BELLEBON" userId="6af332dd-ad79-463b-b35a-cab02b681df1" providerId="ADAL" clId="{77C96A01-0230-4E73-89FB-CAD6569A1F71}" dt="2024-10-31T16:27:44.062" v="151" actId="478"/>
        <pc:sldMasterMkLst>
          <pc:docMk/>
          <pc:sldMasterMk cId="4092944199" sldId="2147483733"/>
        </pc:sldMasterMkLst>
        <pc:spChg chg="mod">
          <ac:chgData name="Amandine BELLEBON" userId="6af332dd-ad79-463b-b35a-cab02b681df1" providerId="ADAL" clId="{77C96A01-0230-4E73-89FB-CAD6569A1F71}" dt="2024-10-31T16:12:18.824" v="8" actId="6549"/>
          <ac:spMkLst>
            <pc:docMk/>
            <pc:sldMasterMk cId="4092944199" sldId="2147483733"/>
            <ac:spMk id="674" creationId="{22674C8B-846B-24D5-C487-6E5275DDBD66}"/>
          </ac:spMkLst>
        </pc:spChg>
        <pc:spChg chg="add del">
          <ac:chgData name="Amandine BELLEBON" userId="6af332dd-ad79-463b-b35a-cab02b681df1" providerId="ADAL" clId="{77C96A01-0230-4E73-89FB-CAD6569A1F71}" dt="2024-10-31T16:12:16.060" v="6" actId="478"/>
          <ac:spMkLst>
            <pc:docMk/>
            <pc:sldMasterMk cId="4092944199" sldId="2147483733"/>
            <ac:spMk id="676" creationId="{23D52A2C-E3B6-F059-143E-EC2367610EAA}"/>
          </ac:spMkLst>
        </pc:spChg>
        <pc:picChg chg="del">
          <ac:chgData name="Amandine BELLEBON" userId="6af332dd-ad79-463b-b35a-cab02b681df1" providerId="ADAL" clId="{77C96A01-0230-4E73-89FB-CAD6569A1F71}" dt="2024-10-31T16:12:08.414" v="2" actId="478"/>
          <ac:picMkLst>
            <pc:docMk/>
            <pc:sldMasterMk cId="4092944199" sldId="2147483733"/>
            <ac:picMk id="3" creationId="{9069413C-D036-B998-75C6-5E605EC8CEBC}"/>
          </ac:picMkLst>
        </pc:picChg>
        <pc:picChg chg="del">
          <ac:chgData name="Amandine BELLEBON" userId="6af332dd-ad79-463b-b35a-cab02b681df1" providerId="ADAL" clId="{77C96A01-0230-4E73-89FB-CAD6569A1F71}" dt="2024-10-31T16:12:13.328" v="5" actId="478"/>
          <ac:picMkLst>
            <pc:docMk/>
            <pc:sldMasterMk cId="4092944199" sldId="2147483733"/>
            <ac:picMk id="4" creationId="{4C67D879-9880-59C4-6C76-3C32907E5865}"/>
          </ac:picMkLst>
        </pc:picChg>
        <pc:picChg chg="add del mod">
          <ac:chgData name="Amandine BELLEBON" userId="6af332dd-ad79-463b-b35a-cab02b681df1" providerId="ADAL" clId="{77C96A01-0230-4E73-89FB-CAD6569A1F71}" dt="2024-10-31T16:19:13.545" v="45" actId="478"/>
          <ac:picMkLst>
            <pc:docMk/>
            <pc:sldMasterMk cId="4092944199" sldId="2147483733"/>
            <ac:picMk id="6" creationId="{D7665AC9-9B75-4161-CA28-6E85B2BE7E1C}"/>
          </ac:picMkLst>
        </pc:picChg>
        <pc:picChg chg="add del mod">
          <ac:chgData name="Amandine BELLEBON" userId="6af332dd-ad79-463b-b35a-cab02b681df1" providerId="ADAL" clId="{77C96A01-0230-4E73-89FB-CAD6569A1F71}" dt="2024-10-31T16:19:12.458" v="44" actId="478"/>
          <ac:picMkLst>
            <pc:docMk/>
            <pc:sldMasterMk cId="4092944199" sldId="2147483733"/>
            <ac:picMk id="8" creationId="{6AB0F40F-2857-D206-DF6A-8B0B4A05676B}"/>
          </ac:picMkLst>
        </pc:picChg>
        <pc:picChg chg="add mod ord">
          <ac:chgData name="Amandine BELLEBON" userId="6af332dd-ad79-463b-b35a-cab02b681df1" providerId="ADAL" clId="{77C96A01-0230-4E73-89FB-CAD6569A1F71}" dt="2024-10-31T16:21:12.003" v="75" actId="29295"/>
          <ac:picMkLst>
            <pc:docMk/>
            <pc:sldMasterMk cId="4092944199" sldId="2147483733"/>
            <ac:picMk id="11" creationId="{64346ECE-0BD1-2EEB-E1F9-235F04B6F80B}"/>
          </ac:picMkLst>
        </pc:picChg>
        <pc:picChg chg="add del mod">
          <ac:chgData name="Amandine BELLEBON" userId="6af332dd-ad79-463b-b35a-cab02b681df1" providerId="ADAL" clId="{77C96A01-0230-4E73-89FB-CAD6569A1F71}" dt="2024-10-31T16:19:54.156" v="57" actId="478"/>
          <ac:picMkLst>
            <pc:docMk/>
            <pc:sldMasterMk cId="4092944199" sldId="2147483733"/>
            <ac:picMk id="13" creationId="{3A5E555B-B057-C335-1C15-F7F258439E16}"/>
          </ac:picMkLst>
        </pc:picChg>
        <pc:picChg chg="add mod">
          <ac:chgData name="Amandine BELLEBON" userId="6af332dd-ad79-463b-b35a-cab02b681df1" providerId="ADAL" clId="{77C96A01-0230-4E73-89FB-CAD6569A1F71}" dt="2024-10-31T16:27:39.751" v="149"/>
          <ac:picMkLst>
            <pc:docMk/>
            <pc:sldMasterMk cId="4092944199" sldId="2147483733"/>
            <ac:picMk id="14" creationId="{E8D03DA6-1D8D-847D-5B9A-BCA19E76AE35}"/>
          </ac:picMkLst>
        </pc:picChg>
        <pc:picChg chg="del">
          <ac:chgData name="Amandine BELLEBON" userId="6af332dd-ad79-463b-b35a-cab02b681df1" providerId="ADAL" clId="{77C96A01-0230-4E73-89FB-CAD6569A1F71}" dt="2024-10-31T16:12:17.079" v="7" actId="478"/>
          <ac:picMkLst>
            <pc:docMk/>
            <pc:sldMasterMk cId="4092944199" sldId="2147483733"/>
            <ac:picMk id="675" creationId="{EAE4C6EF-900E-180F-913E-14CF7539CD57}"/>
          </ac:picMkLst>
        </pc:picChg>
        <pc:sldLayoutChg chg="addSp delSp modSp mod">
          <pc:chgData name="Amandine BELLEBON" userId="6af332dd-ad79-463b-b35a-cab02b681df1" providerId="ADAL" clId="{77C96A01-0230-4E73-89FB-CAD6569A1F71}" dt="2024-10-31T16:27:42.219" v="150" actId="478"/>
          <pc:sldLayoutMkLst>
            <pc:docMk/>
            <pc:sldMasterMk cId="4092944199" sldId="2147483733"/>
            <pc:sldLayoutMk cId="823112814" sldId="2147483734"/>
          </pc:sldLayoutMkLst>
          <pc:picChg chg="add del mod">
            <ac:chgData name="Amandine BELLEBON" userId="6af332dd-ad79-463b-b35a-cab02b681df1" providerId="ADAL" clId="{77C96A01-0230-4E73-89FB-CAD6569A1F71}" dt="2024-10-31T16:27:42.219" v="150" actId="478"/>
            <ac:picMkLst>
              <pc:docMk/>
              <pc:sldMasterMk cId="4092944199" sldId="2147483733"/>
              <pc:sldLayoutMk cId="823112814" sldId="2147483734"/>
              <ac:picMk id="10" creationId="{F5EDF069-9969-1FC4-3F8F-C30F9E68C5DE}"/>
            </ac:picMkLst>
          </pc:picChg>
        </pc:sldLayoutChg>
        <pc:sldLayoutChg chg="addSp delSp modSp mod">
          <pc:chgData name="Amandine BELLEBON" userId="6af332dd-ad79-463b-b35a-cab02b681df1" providerId="ADAL" clId="{77C96A01-0230-4E73-89FB-CAD6569A1F71}" dt="2024-10-31T16:27:44.062" v="151" actId="478"/>
          <pc:sldLayoutMkLst>
            <pc:docMk/>
            <pc:sldMasterMk cId="4092944199" sldId="2147483733"/>
            <pc:sldLayoutMk cId="3928768230" sldId="2147483748"/>
          </pc:sldLayoutMkLst>
          <pc:picChg chg="add del mod">
            <ac:chgData name="Amandine BELLEBON" userId="6af332dd-ad79-463b-b35a-cab02b681df1" providerId="ADAL" clId="{77C96A01-0230-4E73-89FB-CAD6569A1F71}" dt="2024-10-31T16:27:44.062" v="151" actId="478"/>
            <ac:picMkLst>
              <pc:docMk/>
              <pc:sldMasterMk cId="4092944199" sldId="2147483733"/>
              <pc:sldLayoutMk cId="3928768230" sldId="2147483748"/>
              <ac:picMk id="2" creationId="{DBF774C8-AF28-9C48-8E45-FB85B46E37AC}"/>
            </ac:picMkLst>
          </pc:picChg>
        </pc:sldLayoutChg>
      </pc:sldMasterChg>
      <pc:sldMasterChg chg="addSp delSp modSp mod">
        <pc:chgData name="Amandine BELLEBON" userId="6af332dd-ad79-463b-b35a-cab02b681df1" providerId="ADAL" clId="{77C96A01-0230-4E73-89FB-CAD6569A1F71}" dt="2024-10-31T16:28:24.647" v="165"/>
        <pc:sldMasterMkLst>
          <pc:docMk/>
          <pc:sldMasterMk cId="2856184276" sldId="2147483759"/>
        </pc:sldMasterMkLst>
        <pc:picChg chg="del">
          <ac:chgData name="Amandine BELLEBON" userId="6af332dd-ad79-463b-b35a-cab02b681df1" providerId="ADAL" clId="{77C96A01-0230-4E73-89FB-CAD6569A1F71}" dt="2024-10-31T16:12:57.210" v="27" actId="478"/>
          <ac:picMkLst>
            <pc:docMk/>
            <pc:sldMasterMk cId="2856184276" sldId="2147483759"/>
            <ac:picMk id="3" creationId="{ED1F7F2A-68DE-0233-8728-C5247E71E1DA}"/>
          </ac:picMkLst>
        </pc:picChg>
        <pc:picChg chg="del">
          <ac:chgData name="Amandine BELLEBON" userId="6af332dd-ad79-463b-b35a-cab02b681df1" providerId="ADAL" clId="{77C96A01-0230-4E73-89FB-CAD6569A1F71}" dt="2024-10-31T16:12:58.310" v="28" actId="478"/>
          <ac:picMkLst>
            <pc:docMk/>
            <pc:sldMasterMk cId="2856184276" sldId="2147483759"/>
            <ac:picMk id="10" creationId="{232B5A28-5144-AABE-B9F2-EF3430B08EFC}"/>
          </ac:picMkLst>
        </pc:picChg>
        <pc:picChg chg="add mod ord">
          <ac:chgData name="Amandine BELLEBON" userId="6af332dd-ad79-463b-b35a-cab02b681df1" providerId="ADAL" clId="{77C96A01-0230-4E73-89FB-CAD6569A1F71}" dt="2024-10-31T16:21:54.103" v="85" actId="167"/>
          <ac:picMkLst>
            <pc:docMk/>
            <pc:sldMasterMk cId="2856184276" sldId="2147483759"/>
            <ac:picMk id="11" creationId="{B7E7CA7B-129C-638A-A769-2360BB7ED79C}"/>
          </ac:picMkLst>
        </pc:picChg>
        <pc:picChg chg="add mod">
          <ac:chgData name="Amandine BELLEBON" userId="6af332dd-ad79-463b-b35a-cab02b681df1" providerId="ADAL" clId="{77C96A01-0230-4E73-89FB-CAD6569A1F71}" dt="2024-10-31T16:28:24.647" v="165"/>
          <ac:picMkLst>
            <pc:docMk/>
            <pc:sldMasterMk cId="2856184276" sldId="2147483759"/>
            <ac:picMk id="12" creationId="{5AF9A3B1-9D98-2640-E47C-E0650C043180}"/>
          </ac:picMkLst>
        </pc:picChg>
      </pc:sldMasterChg>
      <pc:sldMasterChg chg="addSp delSp modSp mod modSldLayout">
        <pc:chgData name="Amandine BELLEBON" userId="6af332dd-ad79-463b-b35a-cab02b681df1" providerId="ADAL" clId="{77C96A01-0230-4E73-89FB-CAD6569A1F71}" dt="2024-10-31T16:28:34.598" v="169"/>
        <pc:sldMasterMkLst>
          <pc:docMk/>
          <pc:sldMasterMk cId="345485344" sldId="2147483781"/>
        </pc:sldMasterMkLst>
        <pc:picChg chg="del">
          <ac:chgData name="Amandine BELLEBON" userId="6af332dd-ad79-463b-b35a-cab02b681df1" providerId="ADAL" clId="{77C96A01-0230-4E73-89FB-CAD6569A1F71}" dt="2024-10-31T16:13:15.161" v="35" actId="478"/>
          <ac:picMkLst>
            <pc:docMk/>
            <pc:sldMasterMk cId="345485344" sldId="2147483781"/>
            <ac:picMk id="2" creationId="{7DADEA08-61DF-335A-C2FC-E346D38492B9}"/>
          </ac:picMkLst>
        </pc:picChg>
        <pc:picChg chg="del">
          <ac:chgData name="Amandine BELLEBON" userId="6af332dd-ad79-463b-b35a-cab02b681df1" providerId="ADAL" clId="{77C96A01-0230-4E73-89FB-CAD6569A1F71}" dt="2024-10-31T16:13:16.489" v="36" actId="478"/>
          <ac:picMkLst>
            <pc:docMk/>
            <pc:sldMasterMk cId="345485344" sldId="2147483781"/>
            <ac:picMk id="3" creationId="{AED3F7EF-1390-2DD0-9E79-ED0827AE9182}"/>
          </ac:picMkLst>
        </pc:picChg>
        <pc:picChg chg="add mod ord">
          <ac:chgData name="Amandine BELLEBON" userId="6af332dd-ad79-463b-b35a-cab02b681df1" providerId="ADAL" clId="{77C96A01-0230-4E73-89FB-CAD6569A1F71}" dt="2024-10-31T16:22:14.176" v="93" actId="167"/>
          <ac:picMkLst>
            <pc:docMk/>
            <pc:sldMasterMk cId="345485344" sldId="2147483781"/>
            <ac:picMk id="4" creationId="{FA96D6AD-52C5-24AA-2E91-30067B3BF955}"/>
          </ac:picMkLst>
        </pc:picChg>
        <pc:picChg chg="add mod">
          <ac:chgData name="Amandine BELLEBON" userId="6af332dd-ad79-463b-b35a-cab02b681df1" providerId="ADAL" clId="{77C96A01-0230-4E73-89FB-CAD6569A1F71}" dt="2024-10-31T16:28:34.598" v="169"/>
          <ac:picMkLst>
            <pc:docMk/>
            <pc:sldMasterMk cId="345485344" sldId="2147483781"/>
            <ac:picMk id="5" creationId="{2A83E0CC-A1BF-E555-5EAA-EC939F572D85}"/>
          </ac:picMkLst>
        </pc:picChg>
        <pc:sldLayoutChg chg="modSp mod">
          <pc:chgData name="Amandine BELLEBON" userId="6af332dd-ad79-463b-b35a-cab02b681df1" providerId="ADAL" clId="{77C96A01-0230-4E73-89FB-CAD6569A1F71}" dt="2024-10-31T16:23:39.536" v="102" actId="207"/>
          <pc:sldLayoutMkLst>
            <pc:docMk/>
            <pc:sldMasterMk cId="345485344" sldId="2147483781"/>
            <pc:sldLayoutMk cId="3703727853" sldId="2147483782"/>
          </pc:sldLayoutMkLst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" creationId="{13042D47-13F8-476A-C133-8593AA71B757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3" creationId="{523D28B0-2868-4218-B950-EEF1D9A2AAD2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4" creationId="{36B8D9E3-81A5-482B-8674-C688A4873ECF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5" creationId="{08A71E56-C52A-4F99-ADA8-B9611325B375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6" creationId="{4F33A444-B675-4D9D-9A13-782FDCF9298B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1" creationId="{26387F90-CBFA-0B5C-1D00-ABB3F12FB733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2" creationId="{FFBEBB67-6779-DF14-8D3D-7BED02E7AF3D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3" creationId="{CBA8B767-CE58-F858-F623-3C9C8AC577C9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5" creationId="{024E112A-D201-3F56-4350-B461BE39E266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6" creationId="{9B673535-F82F-9539-BC50-6939FDB1E0F2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7" creationId="{F1B3BA01-E334-9465-3D48-7FEEA8AFD965}"/>
            </ac:spMkLst>
          </pc:spChg>
          <pc:spChg chg="mod">
            <ac:chgData name="Amandine BELLEBON" userId="6af332dd-ad79-463b-b35a-cab02b681df1" providerId="ADAL" clId="{77C96A01-0230-4E73-89FB-CAD6569A1F71}" dt="2024-10-31T16:23:39.536" v="102" actId="207"/>
            <ac:spMkLst>
              <pc:docMk/>
              <pc:sldMasterMk cId="345485344" sldId="2147483781"/>
              <pc:sldLayoutMk cId="3703727853" sldId="2147483782"/>
              <ac:spMk id="28" creationId="{AACBFDC6-E91A-3F76-1683-713D6C3B06BE}"/>
            </ac:spMkLst>
          </pc:spChg>
          <pc:spChg chg="mod">
            <ac:chgData name="Amandine BELLEBON" userId="6af332dd-ad79-463b-b35a-cab02b681df1" providerId="ADAL" clId="{77C96A01-0230-4E73-89FB-CAD6569A1F71}" dt="2024-10-31T16:22:29.741" v="94" actId="207"/>
            <ac:spMkLst>
              <pc:docMk/>
              <pc:sldMasterMk cId="345485344" sldId="2147483781"/>
              <pc:sldLayoutMk cId="3703727853" sldId="2147483782"/>
              <ac:spMk id="30" creationId="{16D49A9B-806A-1FC2-4C68-466510935557}"/>
            </ac:spMkLst>
          </pc:spChg>
          <pc:spChg chg="mod">
            <ac:chgData name="Amandine BELLEBON" userId="6af332dd-ad79-463b-b35a-cab02b681df1" providerId="ADAL" clId="{77C96A01-0230-4E73-89FB-CAD6569A1F71}" dt="2024-10-31T16:22:29.741" v="94" actId="207"/>
            <ac:spMkLst>
              <pc:docMk/>
              <pc:sldMasterMk cId="345485344" sldId="2147483781"/>
              <pc:sldLayoutMk cId="3703727853" sldId="2147483782"/>
              <ac:spMk id="31" creationId="{6725FDE7-71B0-1124-40E7-8453B9E197ED}"/>
            </ac:spMkLst>
          </pc:spChg>
          <pc:spChg chg="mod">
            <ac:chgData name="Amandine BELLEBON" userId="6af332dd-ad79-463b-b35a-cab02b681df1" providerId="ADAL" clId="{77C96A01-0230-4E73-89FB-CAD6569A1F71}" dt="2024-10-31T16:22:29.741" v="94" actId="207"/>
            <ac:spMkLst>
              <pc:docMk/>
              <pc:sldMasterMk cId="345485344" sldId="2147483781"/>
              <pc:sldLayoutMk cId="3703727853" sldId="2147483782"/>
              <ac:spMk id="32" creationId="{A90EE0F9-B677-F351-06BD-C99D2D0D3F52}"/>
            </ac:spMkLst>
          </pc:spChg>
          <pc:spChg chg="mod">
            <ac:chgData name="Amandine BELLEBON" userId="6af332dd-ad79-463b-b35a-cab02b681df1" providerId="ADAL" clId="{77C96A01-0230-4E73-89FB-CAD6569A1F71}" dt="2024-10-31T16:22:29.741" v="94" actId="207"/>
            <ac:spMkLst>
              <pc:docMk/>
              <pc:sldMasterMk cId="345485344" sldId="2147483781"/>
              <pc:sldLayoutMk cId="3703727853" sldId="2147483782"/>
              <ac:spMk id="33" creationId="{28F5B425-47A8-BC5D-17FD-DAEB38FC6138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3:55.607" v="103" actId="207"/>
          <pc:sldLayoutMkLst>
            <pc:docMk/>
            <pc:sldMasterMk cId="345485344" sldId="2147483781"/>
            <pc:sldLayoutMk cId="1916918785" sldId="2147483783"/>
          </pc:sldLayoutMkLst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" creationId="{13042D47-13F8-476A-C133-8593AA71B757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3" creationId="{523D28B0-2868-4218-B950-EEF1D9A2AAD2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4" creationId="{36B8D9E3-81A5-482B-8674-C688A4873ECF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5" creationId="{08A71E56-C52A-4F99-ADA8-B9611325B375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6" creationId="{4F33A444-B675-4D9D-9A13-782FDCF9298B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7" creationId="{203A5316-C997-49B8-9B85-86F8CB367BB9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1" creationId="{26387F90-CBFA-0B5C-1D00-ABB3F12FB733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2" creationId="{FFBEBB67-6779-DF14-8D3D-7BED02E7AF3D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3" creationId="{CBA8B767-CE58-F858-F623-3C9C8AC577C9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4" creationId="{29320584-30DD-0770-2733-E790A8A0933A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5" creationId="{024E112A-D201-3F56-4350-B461BE39E266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6" creationId="{9B673535-F82F-9539-BC50-6939FDB1E0F2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7" creationId="{F1B3BA01-E334-9465-3D48-7FEEA8AFD965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8" creationId="{AACBFDC6-E91A-3F76-1683-713D6C3B06BE}"/>
            </ac:spMkLst>
          </pc:spChg>
          <pc:spChg chg="mod">
            <ac:chgData name="Amandine BELLEBON" userId="6af332dd-ad79-463b-b35a-cab02b681df1" providerId="ADAL" clId="{77C96A01-0230-4E73-89FB-CAD6569A1F71}" dt="2024-10-31T16:23:55.607" v="103" actId="207"/>
            <ac:spMkLst>
              <pc:docMk/>
              <pc:sldMasterMk cId="345485344" sldId="2147483781"/>
              <pc:sldLayoutMk cId="1916918785" sldId="2147483783"/>
              <ac:spMk id="29" creationId="{ED4904DC-272A-3FC0-3CB2-EE17F93862B5}"/>
            </ac:spMkLst>
          </pc:spChg>
          <pc:spChg chg="mod">
            <ac:chgData name="Amandine BELLEBON" userId="6af332dd-ad79-463b-b35a-cab02b681df1" providerId="ADAL" clId="{77C96A01-0230-4E73-89FB-CAD6569A1F71}" dt="2024-10-31T16:22:34.768" v="95" actId="207"/>
            <ac:spMkLst>
              <pc:docMk/>
              <pc:sldMasterMk cId="345485344" sldId="2147483781"/>
              <pc:sldLayoutMk cId="1916918785" sldId="2147483783"/>
              <ac:spMk id="30" creationId="{16D49A9B-806A-1FC2-4C68-466510935557}"/>
            </ac:spMkLst>
          </pc:spChg>
          <pc:spChg chg="mod">
            <ac:chgData name="Amandine BELLEBON" userId="6af332dd-ad79-463b-b35a-cab02b681df1" providerId="ADAL" clId="{77C96A01-0230-4E73-89FB-CAD6569A1F71}" dt="2024-10-31T16:22:34.768" v="95" actId="207"/>
            <ac:spMkLst>
              <pc:docMk/>
              <pc:sldMasterMk cId="345485344" sldId="2147483781"/>
              <pc:sldLayoutMk cId="1916918785" sldId="2147483783"/>
              <ac:spMk id="31" creationId="{6725FDE7-71B0-1124-40E7-8453B9E197ED}"/>
            </ac:spMkLst>
          </pc:spChg>
          <pc:spChg chg="mod">
            <ac:chgData name="Amandine BELLEBON" userId="6af332dd-ad79-463b-b35a-cab02b681df1" providerId="ADAL" clId="{77C96A01-0230-4E73-89FB-CAD6569A1F71}" dt="2024-10-31T16:22:34.768" v="95" actId="207"/>
            <ac:spMkLst>
              <pc:docMk/>
              <pc:sldMasterMk cId="345485344" sldId="2147483781"/>
              <pc:sldLayoutMk cId="1916918785" sldId="2147483783"/>
              <ac:spMk id="32" creationId="{A90EE0F9-B677-F351-06BD-C99D2D0D3F52}"/>
            </ac:spMkLst>
          </pc:spChg>
          <pc:spChg chg="mod">
            <ac:chgData name="Amandine BELLEBON" userId="6af332dd-ad79-463b-b35a-cab02b681df1" providerId="ADAL" clId="{77C96A01-0230-4E73-89FB-CAD6569A1F71}" dt="2024-10-31T16:22:34.768" v="95" actId="207"/>
            <ac:spMkLst>
              <pc:docMk/>
              <pc:sldMasterMk cId="345485344" sldId="2147483781"/>
              <pc:sldLayoutMk cId="1916918785" sldId="2147483783"/>
              <ac:spMk id="33" creationId="{28F5B425-47A8-BC5D-17FD-DAEB38FC6138}"/>
            </ac:spMkLst>
          </pc:spChg>
          <pc:spChg chg="mod">
            <ac:chgData name="Amandine BELLEBON" userId="6af332dd-ad79-463b-b35a-cab02b681df1" providerId="ADAL" clId="{77C96A01-0230-4E73-89FB-CAD6569A1F71}" dt="2024-10-31T16:22:34.768" v="95" actId="207"/>
            <ac:spMkLst>
              <pc:docMk/>
              <pc:sldMasterMk cId="345485344" sldId="2147483781"/>
              <pc:sldLayoutMk cId="1916918785" sldId="2147483783"/>
              <ac:spMk id="34" creationId="{9C53ED98-7BD1-E843-44C0-DAB58207129B}"/>
            </ac:spMkLst>
          </pc:spChg>
        </pc:sldLayoutChg>
        <pc:sldLayoutChg chg="modSp mod">
          <pc:chgData name="Amandine BELLEBON" userId="6af332dd-ad79-463b-b35a-cab02b681df1" providerId="ADAL" clId="{77C96A01-0230-4E73-89FB-CAD6569A1F71}" dt="2024-10-31T16:23:20.536" v="101" actId="207"/>
          <pc:sldLayoutMkLst>
            <pc:docMk/>
            <pc:sldMasterMk cId="345485344" sldId="2147483781"/>
            <pc:sldLayoutMk cId="1113972974" sldId="2147483784"/>
          </pc:sldLayoutMkLst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3" creationId="{523D28B0-2868-4218-B950-EEF1D9A2AAD2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4" creationId="{36B8D9E3-81A5-482B-8674-C688A4873ECF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5" creationId="{08A71E56-C52A-4F99-ADA8-B9611325B375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6" creationId="{4F33A444-B675-4D9D-9A13-782FDCF9298B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7" creationId="{203A5316-C997-49B8-9B85-86F8CB367BB9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8" creationId="{5031ED72-A350-450E-A2DD-6A18392C796A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9" creationId="{6E51CE03-8687-4F86-ACA0-FFB83EBDE975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0" creationId="{5F8E83D0-F654-470F-BE5F-33BEAB30213D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1" creationId="{6EC98F23-5AAB-4EE1-966F-82D8DA7D3130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2" creationId="{9373AD5A-AEE4-448E-A093-40BF2131C3BD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3" creationId="{B83BBB69-3598-43C5-87A3-E371C7502CCD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4" creationId="{346BE056-733C-484E-8D33-A709AF7D69B4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5" creationId="{5908CC66-79D9-4235-A9F1-4684E01100BF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6" creationId="{E2EF4BEB-BA2A-4253-83F5-A756A127CD67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7" creationId="{2BD50D3E-CCC0-4CEB-AB6C-AF68D6A1965E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8" creationId="{10CD1E92-063A-4BEA-9B7A-CE82C50E1851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19" creationId="{B6521361-514D-43F6-BE23-C233656D31F0}"/>
            </ac:spMkLst>
          </pc:spChg>
          <pc:spChg chg="mod">
            <ac:chgData name="Amandine BELLEBON" userId="6af332dd-ad79-463b-b35a-cab02b681df1" providerId="ADAL" clId="{77C96A01-0230-4E73-89FB-CAD6569A1F71}" dt="2024-10-31T16:23:20.536" v="101" actId="207"/>
            <ac:spMkLst>
              <pc:docMk/>
              <pc:sldMasterMk cId="345485344" sldId="2147483781"/>
              <pc:sldLayoutMk cId="1113972974" sldId="2147483784"/>
              <ac:spMk id="20" creationId="{421616F4-6440-4300-BFDB-B986361E319D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38" creationId="{64B8846D-8E55-AC91-3C23-72F602173C31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39" creationId="{3CC18A61-722C-938B-1344-0DFE3DAC5824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49" creationId="{B650A3E3-7444-CA6E-2AA1-49ACF3177069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50" creationId="{A8CC0222-5D3F-4F42-2E08-32C21FAC09F8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51" creationId="{0CF9FD69-6576-9BA8-D21A-48E28548696C}"/>
            </ac:spMkLst>
          </pc:spChg>
          <pc:spChg chg="mod">
            <ac:chgData name="Amandine BELLEBON" userId="6af332dd-ad79-463b-b35a-cab02b681df1" providerId="ADAL" clId="{77C96A01-0230-4E73-89FB-CAD6569A1F71}" dt="2024-10-31T16:22:40.121" v="96" actId="207"/>
            <ac:spMkLst>
              <pc:docMk/>
              <pc:sldMasterMk cId="345485344" sldId="2147483781"/>
              <pc:sldLayoutMk cId="1113972974" sldId="2147483784"/>
              <ac:spMk id="52" creationId="{0B2CA59B-F362-9861-86A4-C7939B751E59}"/>
            </ac:spMkLst>
          </pc:spChg>
        </pc:sldLayoutChg>
      </pc:sldMasterChg>
      <pc:sldMasterChg chg="addSp delSp modSp mod modSldLayout">
        <pc:chgData name="Amandine BELLEBON" userId="6af332dd-ad79-463b-b35a-cab02b681df1" providerId="ADAL" clId="{77C96A01-0230-4E73-89FB-CAD6569A1F71}" dt="2024-10-31T16:27:36.981" v="148" actId="478"/>
        <pc:sldMasterMkLst>
          <pc:docMk/>
          <pc:sldMasterMk cId="3564056123" sldId="2147483803"/>
        </pc:sldMasterMkLst>
        <pc:picChg chg="del">
          <ac:chgData name="Amandine BELLEBON" userId="6af332dd-ad79-463b-b35a-cab02b681df1" providerId="ADAL" clId="{77C96A01-0230-4E73-89FB-CAD6569A1F71}" dt="2024-10-31T16:12:24.782" v="10" actId="478"/>
          <ac:picMkLst>
            <pc:docMk/>
            <pc:sldMasterMk cId="3564056123" sldId="2147483803"/>
            <ac:picMk id="2" creationId="{169B86CA-39D2-84DD-9E24-44890E98D1EB}"/>
          </ac:picMkLst>
        </pc:picChg>
        <pc:picChg chg="del">
          <ac:chgData name="Amandine BELLEBON" userId="6af332dd-ad79-463b-b35a-cab02b681df1" providerId="ADAL" clId="{77C96A01-0230-4E73-89FB-CAD6569A1F71}" dt="2024-10-31T16:12:23.014" v="9" actId="478"/>
          <ac:picMkLst>
            <pc:docMk/>
            <pc:sldMasterMk cId="3564056123" sldId="2147483803"/>
            <ac:picMk id="3" creationId="{FB665B03-8538-C041-7B07-FBAC6613770D}"/>
          </ac:picMkLst>
        </pc:picChg>
        <pc:picChg chg="add mod ord">
          <ac:chgData name="Amandine BELLEBON" userId="6af332dd-ad79-463b-b35a-cab02b681df1" providerId="ADAL" clId="{77C96A01-0230-4E73-89FB-CAD6569A1F71}" dt="2024-10-31T16:21:06.532" v="74" actId="29295"/>
          <ac:picMkLst>
            <pc:docMk/>
            <pc:sldMasterMk cId="3564056123" sldId="2147483803"/>
            <ac:picMk id="4" creationId="{A2FF4613-46C2-E1F8-7112-33CACFC1B7DA}"/>
          </ac:picMkLst>
        </pc:picChg>
        <pc:picChg chg="add mod">
          <ac:chgData name="Amandine BELLEBON" userId="6af332dd-ad79-463b-b35a-cab02b681df1" providerId="ADAL" clId="{77C96A01-0230-4E73-89FB-CAD6569A1F71}" dt="2024-10-31T16:27:28.174" v="146"/>
          <ac:picMkLst>
            <pc:docMk/>
            <pc:sldMasterMk cId="3564056123" sldId="2147483803"/>
            <ac:picMk id="5" creationId="{3D1569E9-1F55-97FC-BF34-9213435B1698}"/>
          </ac:picMkLst>
        </pc:picChg>
        <pc:sldLayoutChg chg="addSp delSp modSp mod">
          <pc:chgData name="Amandine BELLEBON" userId="6af332dd-ad79-463b-b35a-cab02b681df1" providerId="ADAL" clId="{77C96A01-0230-4E73-89FB-CAD6569A1F71}" dt="2024-10-31T16:27:31.091" v="147" actId="478"/>
          <pc:sldLayoutMkLst>
            <pc:docMk/>
            <pc:sldMasterMk cId="3564056123" sldId="2147483803"/>
            <pc:sldLayoutMk cId="913220470" sldId="2147483804"/>
          </pc:sldLayoutMkLst>
          <pc:picChg chg="add del mod">
            <ac:chgData name="Amandine BELLEBON" userId="6af332dd-ad79-463b-b35a-cab02b681df1" providerId="ADAL" clId="{77C96A01-0230-4E73-89FB-CAD6569A1F71}" dt="2024-10-31T16:27:31.091" v="147" actId="478"/>
            <ac:picMkLst>
              <pc:docMk/>
              <pc:sldMasterMk cId="3564056123" sldId="2147483803"/>
              <pc:sldLayoutMk cId="913220470" sldId="2147483804"/>
              <ac:picMk id="10" creationId="{BC2985E7-0E57-1425-A2E7-0E9E7F885177}"/>
            </ac:picMkLst>
          </pc:picChg>
        </pc:sldLayoutChg>
        <pc:sldLayoutChg chg="addSp delSp modSp mod">
          <pc:chgData name="Amandine BELLEBON" userId="6af332dd-ad79-463b-b35a-cab02b681df1" providerId="ADAL" clId="{77C96A01-0230-4E73-89FB-CAD6569A1F71}" dt="2024-10-31T16:27:36.981" v="148" actId="478"/>
          <pc:sldLayoutMkLst>
            <pc:docMk/>
            <pc:sldMasterMk cId="3564056123" sldId="2147483803"/>
            <pc:sldLayoutMk cId="3957526600" sldId="2147483805"/>
          </pc:sldLayoutMkLst>
          <pc:picChg chg="add del mod">
            <ac:chgData name="Amandine BELLEBON" userId="6af332dd-ad79-463b-b35a-cab02b681df1" providerId="ADAL" clId="{77C96A01-0230-4E73-89FB-CAD6569A1F71}" dt="2024-10-31T16:27:36.981" v="148" actId="478"/>
            <ac:picMkLst>
              <pc:docMk/>
              <pc:sldMasterMk cId="3564056123" sldId="2147483803"/>
              <pc:sldLayoutMk cId="3957526600" sldId="2147483805"/>
              <ac:picMk id="2" creationId="{70B4DDC1-77A7-A025-0FC8-10ECA196FBF6}"/>
            </ac:picMkLst>
          </pc:picChg>
        </pc:sldLayoutChg>
      </pc:sldMasterChg>
      <pc:sldMasterChg chg="addSp delSp modSp mod">
        <pc:chgData name="Amandine BELLEBON" userId="6af332dd-ad79-463b-b35a-cab02b681df1" providerId="ADAL" clId="{77C96A01-0230-4E73-89FB-CAD6569A1F71}" dt="2024-10-31T16:27:24.865" v="145"/>
        <pc:sldMasterMkLst>
          <pc:docMk/>
          <pc:sldMasterMk cId="2509617672" sldId="2147483806"/>
        </pc:sldMasterMkLst>
        <pc:picChg chg="del">
          <ac:chgData name="Amandine BELLEBON" userId="6af332dd-ad79-463b-b35a-cab02b681df1" providerId="ADAL" clId="{77C96A01-0230-4E73-89FB-CAD6569A1F71}" dt="2024-10-31T16:12:04.755" v="0" actId="478"/>
          <ac:picMkLst>
            <pc:docMk/>
            <pc:sldMasterMk cId="2509617672" sldId="2147483806"/>
            <ac:picMk id="2" creationId="{9A3E795F-863B-1FBA-60D1-0C902BC03C16}"/>
          </ac:picMkLst>
        </pc:picChg>
        <pc:picChg chg="del">
          <ac:chgData name="Amandine BELLEBON" userId="6af332dd-ad79-463b-b35a-cab02b681df1" providerId="ADAL" clId="{77C96A01-0230-4E73-89FB-CAD6569A1F71}" dt="2024-10-31T16:12:05.777" v="1" actId="478"/>
          <ac:picMkLst>
            <pc:docMk/>
            <pc:sldMasterMk cId="2509617672" sldId="2147483806"/>
            <ac:picMk id="3" creationId="{81DFE5D2-B526-783E-C0D9-78E6AB622248}"/>
          </ac:picMkLst>
        </pc:picChg>
        <pc:picChg chg="add mod ord">
          <ac:chgData name="Amandine BELLEBON" userId="6af332dd-ad79-463b-b35a-cab02b681df1" providerId="ADAL" clId="{77C96A01-0230-4E73-89FB-CAD6569A1F71}" dt="2024-10-31T16:21:01.558" v="73" actId="29295"/>
          <ac:picMkLst>
            <pc:docMk/>
            <pc:sldMasterMk cId="2509617672" sldId="2147483806"/>
            <ac:picMk id="4" creationId="{BB6C3BD2-0E0A-6200-DB22-A3120680BB16}"/>
          </ac:picMkLst>
        </pc:picChg>
        <pc:picChg chg="add mod">
          <ac:chgData name="Amandine BELLEBON" userId="6af332dd-ad79-463b-b35a-cab02b681df1" providerId="ADAL" clId="{77C96A01-0230-4E73-89FB-CAD6569A1F71}" dt="2024-10-31T16:27:24.865" v="145"/>
          <ac:picMkLst>
            <pc:docMk/>
            <pc:sldMasterMk cId="2509617672" sldId="2147483806"/>
            <ac:picMk id="5" creationId="{647F7B48-71F8-FE44-65AE-81BD264AA676}"/>
          </ac:picMkLst>
        </pc:picChg>
      </pc:sldMasterChg>
      <pc:sldMasterChg chg="addSp delSp modSp mod">
        <pc:chgData name="Amandine BELLEBON" userId="6af332dd-ad79-463b-b35a-cab02b681df1" providerId="ADAL" clId="{77C96A01-0230-4E73-89FB-CAD6569A1F71}" dt="2024-10-31T16:28:16.679" v="162" actId="1076"/>
        <pc:sldMasterMkLst>
          <pc:docMk/>
          <pc:sldMasterMk cId="3063242176" sldId="2147483809"/>
        </pc:sldMasterMkLst>
        <pc:spChg chg="mod">
          <ac:chgData name="Amandine BELLEBON" userId="6af332dd-ad79-463b-b35a-cab02b681df1" providerId="ADAL" clId="{77C96A01-0230-4E73-89FB-CAD6569A1F71}" dt="2024-10-31T16:21:35.120" v="79" actId="207"/>
          <ac:spMkLst>
            <pc:docMk/>
            <pc:sldMasterMk cId="3063242176" sldId="2147483809"/>
            <ac:spMk id="6" creationId="{6FDCFC72-2FB6-3A27-C9B4-C6F1FFA87320}"/>
          </ac:spMkLst>
        </pc:spChg>
        <pc:spChg chg="mod">
          <ac:chgData name="Amandine BELLEBON" userId="6af332dd-ad79-463b-b35a-cab02b681df1" providerId="ADAL" clId="{77C96A01-0230-4E73-89FB-CAD6569A1F71}" dt="2024-10-31T16:21:35.120" v="79" actId="207"/>
          <ac:spMkLst>
            <pc:docMk/>
            <pc:sldMasterMk cId="3063242176" sldId="2147483809"/>
            <ac:spMk id="7" creationId="{F15A42CA-5F42-44CF-FC3E-E5316253D6A8}"/>
          </ac:spMkLst>
        </pc:spChg>
        <pc:spChg chg="mod">
          <ac:chgData name="Amandine BELLEBON" userId="6af332dd-ad79-463b-b35a-cab02b681df1" providerId="ADAL" clId="{77C96A01-0230-4E73-89FB-CAD6569A1F71}" dt="2024-10-31T16:21:35.120" v="79" actId="207"/>
          <ac:spMkLst>
            <pc:docMk/>
            <pc:sldMasterMk cId="3063242176" sldId="2147483809"/>
            <ac:spMk id="8" creationId="{4EFD1618-BF5F-2F48-294A-FF25E8365F33}"/>
          </ac:spMkLst>
        </pc:spChg>
        <pc:spChg chg="mod">
          <ac:chgData name="Amandine BELLEBON" userId="6af332dd-ad79-463b-b35a-cab02b681df1" providerId="ADAL" clId="{77C96A01-0230-4E73-89FB-CAD6569A1F71}" dt="2024-10-31T16:21:35.120" v="79" actId="207"/>
          <ac:spMkLst>
            <pc:docMk/>
            <pc:sldMasterMk cId="3063242176" sldId="2147483809"/>
            <ac:spMk id="9" creationId="{9768CB02-B991-CD41-F05B-6CE31A49D20C}"/>
          </ac:spMkLst>
        </pc:spChg>
        <pc:spChg chg="mod">
          <ac:chgData name="Amandine BELLEBON" userId="6af332dd-ad79-463b-b35a-cab02b681df1" providerId="ADAL" clId="{77C96A01-0230-4E73-89FB-CAD6569A1F71}" dt="2024-10-31T16:21:35.120" v="79" actId="207"/>
          <ac:spMkLst>
            <pc:docMk/>
            <pc:sldMasterMk cId="3063242176" sldId="2147483809"/>
            <ac:spMk id="10" creationId="{0BAC7987-0487-4270-11C6-0A2F97B36C84}"/>
          </ac:spMkLst>
        </pc:spChg>
        <pc:picChg chg="del">
          <ac:chgData name="Amandine BELLEBON" userId="6af332dd-ad79-463b-b35a-cab02b681df1" providerId="ADAL" clId="{77C96A01-0230-4E73-89FB-CAD6569A1F71}" dt="2024-10-31T16:12:44.239" v="19" actId="478"/>
          <ac:picMkLst>
            <pc:docMk/>
            <pc:sldMasterMk cId="3063242176" sldId="2147483809"/>
            <ac:picMk id="2" creationId="{1C2E3E24-F2E5-D3BC-79C3-BEB09F958052}"/>
          </ac:picMkLst>
        </pc:picChg>
        <pc:picChg chg="del">
          <ac:chgData name="Amandine BELLEBON" userId="6af332dd-ad79-463b-b35a-cab02b681df1" providerId="ADAL" clId="{77C96A01-0230-4E73-89FB-CAD6569A1F71}" dt="2024-10-31T16:12:45.250" v="20" actId="478"/>
          <ac:picMkLst>
            <pc:docMk/>
            <pc:sldMasterMk cId="3063242176" sldId="2147483809"/>
            <ac:picMk id="3" creationId="{AE0F835D-FA77-6872-2A6F-C4F30461864B}"/>
          </ac:picMkLst>
        </pc:picChg>
        <pc:picChg chg="add mod ord">
          <ac:chgData name="Amandine BELLEBON" userId="6af332dd-ad79-463b-b35a-cab02b681df1" providerId="ADAL" clId="{77C96A01-0230-4E73-89FB-CAD6569A1F71}" dt="2024-10-31T16:21:29.240" v="78" actId="167"/>
          <ac:picMkLst>
            <pc:docMk/>
            <pc:sldMasterMk cId="3063242176" sldId="2147483809"/>
            <ac:picMk id="5" creationId="{553706A8-76D7-0E60-5980-D7A9DAFF2A4C}"/>
          </ac:picMkLst>
        </pc:picChg>
        <pc:picChg chg="add mod">
          <ac:chgData name="Amandine BELLEBON" userId="6af332dd-ad79-463b-b35a-cab02b681df1" providerId="ADAL" clId="{77C96A01-0230-4E73-89FB-CAD6569A1F71}" dt="2024-10-31T16:28:16.679" v="162" actId="1076"/>
          <ac:picMkLst>
            <pc:docMk/>
            <pc:sldMasterMk cId="3063242176" sldId="2147483809"/>
            <ac:picMk id="11" creationId="{D7742053-E54B-1E35-DE30-BE8D3E3B6B59}"/>
          </ac:picMkLst>
        </pc:picChg>
      </pc:sldMasterChg>
      <pc:sldMasterChg chg="addSp delSp modSp mod">
        <pc:chgData name="Amandine BELLEBON" userId="6af332dd-ad79-463b-b35a-cab02b681df1" providerId="ADAL" clId="{77C96A01-0230-4E73-89FB-CAD6569A1F71}" dt="2024-10-31T16:28:19.228" v="163"/>
        <pc:sldMasterMkLst>
          <pc:docMk/>
          <pc:sldMasterMk cId="2752899555" sldId="2147483820"/>
        </pc:sldMasterMkLst>
        <pc:picChg chg="del">
          <ac:chgData name="Amandine BELLEBON" userId="6af332dd-ad79-463b-b35a-cab02b681df1" providerId="ADAL" clId="{77C96A01-0230-4E73-89FB-CAD6569A1F71}" dt="2024-10-31T16:12:48.588" v="22" actId="478"/>
          <ac:picMkLst>
            <pc:docMk/>
            <pc:sldMasterMk cId="2752899555" sldId="2147483820"/>
            <ac:picMk id="2" creationId="{1C2E3E24-F2E5-D3BC-79C3-BEB09F958052}"/>
          </ac:picMkLst>
        </pc:picChg>
        <pc:picChg chg="del">
          <ac:chgData name="Amandine BELLEBON" userId="6af332dd-ad79-463b-b35a-cab02b681df1" providerId="ADAL" clId="{77C96A01-0230-4E73-89FB-CAD6569A1F71}" dt="2024-10-31T16:12:47.928" v="21" actId="478"/>
          <ac:picMkLst>
            <pc:docMk/>
            <pc:sldMasterMk cId="2752899555" sldId="2147483820"/>
            <ac:picMk id="3" creationId="{55A173E7-E6F5-1AD6-6EB9-79BFEA383C8E}"/>
          </ac:picMkLst>
        </pc:picChg>
        <pc:picChg chg="add mod ord">
          <ac:chgData name="Amandine BELLEBON" userId="6af332dd-ad79-463b-b35a-cab02b681df1" providerId="ADAL" clId="{77C96A01-0230-4E73-89FB-CAD6569A1F71}" dt="2024-10-31T16:21:41.936" v="81" actId="167"/>
          <ac:picMkLst>
            <pc:docMk/>
            <pc:sldMasterMk cId="2752899555" sldId="2147483820"/>
            <ac:picMk id="5" creationId="{1392DDF2-177A-B58F-E057-1B0A83BC84B3}"/>
          </ac:picMkLst>
        </pc:picChg>
        <pc:picChg chg="add mod">
          <ac:chgData name="Amandine BELLEBON" userId="6af332dd-ad79-463b-b35a-cab02b681df1" providerId="ADAL" clId="{77C96A01-0230-4E73-89FB-CAD6569A1F71}" dt="2024-10-31T16:28:19.228" v="163"/>
          <ac:picMkLst>
            <pc:docMk/>
            <pc:sldMasterMk cId="2752899555" sldId="2147483820"/>
            <ac:picMk id="11" creationId="{9EC9E927-9336-56E7-D30E-E2281A96051B}"/>
          </ac:picMkLst>
        </pc:picChg>
      </pc:sldMasterChg>
      <pc:sldMasterChg chg="addSp delSp modSp mod">
        <pc:chgData name="Amandine BELLEBON" userId="6af332dd-ad79-463b-b35a-cab02b681df1" providerId="ADAL" clId="{77C96A01-0230-4E73-89FB-CAD6569A1F71}" dt="2024-10-31T16:28:21.472" v="164"/>
        <pc:sldMasterMkLst>
          <pc:docMk/>
          <pc:sldMasterMk cId="1435724085" sldId="2147483822"/>
        </pc:sldMasterMkLst>
        <pc:spChg chg="add del">
          <ac:chgData name="Amandine BELLEBON" userId="6af332dd-ad79-463b-b35a-cab02b681df1" providerId="ADAL" clId="{77C96A01-0230-4E73-89FB-CAD6569A1F71}" dt="2024-10-31T16:12:53.014" v="25" actId="478"/>
          <ac:spMkLst>
            <pc:docMk/>
            <pc:sldMasterMk cId="1435724085" sldId="2147483822"/>
            <ac:spMk id="4" creationId="{430B22E8-E293-FC38-36A7-5FA2CB572DE6}"/>
          </ac:spMkLst>
        </pc:spChg>
        <pc:picChg chg="del">
          <ac:chgData name="Amandine BELLEBON" userId="6af332dd-ad79-463b-b35a-cab02b681df1" providerId="ADAL" clId="{77C96A01-0230-4E73-89FB-CAD6569A1F71}" dt="2024-10-31T16:12:50.795" v="23" actId="478"/>
          <ac:picMkLst>
            <pc:docMk/>
            <pc:sldMasterMk cId="1435724085" sldId="2147483822"/>
            <ac:picMk id="2" creationId="{1C2E3E24-F2E5-D3BC-79C3-BEB09F958052}"/>
          </ac:picMkLst>
        </pc:picChg>
        <pc:picChg chg="del">
          <ac:chgData name="Amandine BELLEBON" userId="6af332dd-ad79-463b-b35a-cab02b681df1" providerId="ADAL" clId="{77C96A01-0230-4E73-89FB-CAD6569A1F71}" dt="2024-10-31T16:12:54.666" v="26" actId="478"/>
          <ac:picMkLst>
            <pc:docMk/>
            <pc:sldMasterMk cId="1435724085" sldId="2147483822"/>
            <ac:picMk id="3" creationId="{5284965F-171F-8F5E-0791-FFB756887B04}"/>
          </ac:picMkLst>
        </pc:picChg>
        <pc:picChg chg="add mod ord">
          <ac:chgData name="Amandine BELLEBON" userId="6af332dd-ad79-463b-b35a-cab02b681df1" providerId="ADAL" clId="{77C96A01-0230-4E73-89FB-CAD6569A1F71}" dt="2024-10-31T16:21:49.200" v="83" actId="167"/>
          <ac:picMkLst>
            <pc:docMk/>
            <pc:sldMasterMk cId="1435724085" sldId="2147483822"/>
            <ac:picMk id="5" creationId="{C707F251-F859-D944-8AC8-1E21D4AC14FE}"/>
          </ac:picMkLst>
        </pc:picChg>
        <pc:picChg chg="add mod">
          <ac:chgData name="Amandine BELLEBON" userId="6af332dd-ad79-463b-b35a-cab02b681df1" providerId="ADAL" clId="{77C96A01-0230-4E73-89FB-CAD6569A1F71}" dt="2024-10-31T16:28:21.472" v="164"/>
          <ac:picMkLst>
            <pc:docMk/>
            <pc:sldMasterMk cId="1435724085" sldId="2147483822"/>
            <ac:picMk id="11" creationId="{545F77E3-593C-1CB2-5FD2-E5730A758A63}"/>
          </ac:picMkLst>
        </pc:picChg>
      </pc:sldMasterChg>
      <pc:sldMasterChg chg="addSp delSp modSp mod">
        <pc:chgData name="Amandine BELLEBON" userId="6af332dd-ad79-463b-b35a-cab02b681df1" providerId="ADAL" clId="{77C96A01-0230-4E73-89FB-CAD6569A1F71}" dt="2024-10-31T16:28:26.928" v="166"/>
        <pc:sldMasterMkLst>
          <pc:docMk/>
          <pc:sldMasterMk cId="1693138666" sldId="2147483824"/>
        </pc:sldMasterMkLst>
        <pc:picChg chg="del">
          <ac:chgData name="Amandine BELLEBON" userId="6af332dd-ad79-463b-b35a-cab02b681df1" providerId="ADAL" clId="{77C96A01-0230-4E73-89FB-CAD6569A1F71}" dt="2024-10-31T16:13:04.701" v="30" actId="478"/>
          <ac:picMkLst>
            <pc:docMk/>
            <pc:sldMasterMk cId="1693138666" sldId="2147483824"/>
            <ac:picMk id="3" creationId="{ED1F7F2A-68DE-0233-8728-C5247E71E1DA}"/>
          </ac:picMkLst>
        </pc:picChg>
        <pc:picChg chg="del">
          <ac:chgData name="Amandine BELLEBON" userId="6af332dd-ad79-463b-b35a-cab02b681df1" providerId="ADAL" clId="{77C96A01-0230-4E73-89FB-CAD6569A1F71}" dt="2024-10-31T16:13:02.405" v="29" actId="478"/>
          <ac:picMkLst>
            <pc:docMk/>
            <pc:sldMasterMk cId="1693138666" sldId="2147483824"/>
            <ac:picMk id="10" creationId="{60FFFF0B-346A-271B-A90A-DD933BBABA1A}"/>
          </ac:picMkLst>
        </pc:picChg>
        <pc:picChg chg="add mod ord">
          <ac:chgData name="Amandine BELLEBON" userId="6af332dd-ad79-463b-b35a-cab02b681df1" providerId="ADAL" clId="{77C96A01-0230-4E73-89FB-CAD6569A1F71}" dt="2024-10-31T16:21:57.991" v="87" actId="167"/>
          <ac:picMkLst>
            <pc:docMk/>
            <pc:sldMasterMk cId="1693138666" sldId="2147483824"/>
            <ac:picMk id="11" creationId="{34327CCB-9CFD-9A56-3F7E-2C0440E60CF7}"/>
          </ac:picMkLst>
        </pc:picChg>
        <pc:picChg chg="add mod">
          <ac:chgData name="Amandine BELLEBON" userId="6af332dd-ad79-463b-b35a-cab02b681df1" providerId="ADAL" clId="{77C96A01-0230-4E73-89FB-CAD6569A1F71}" dt="2024-10-31T16:28:26.928" v="166"/>
          <ac:picMkLst>
            <pc:docMk/>
            <pc:sldMasterMk cId="1693138666" sldId="2147483824"/>
            <ac:picMk id="12" creationId="{AD295AFA-F55F-6B93-A998-0B98528F3239}"/>
          </ac:picMkLst>
        </pc:picChg>
      </pc:sldMasterChg>
      <pc:sldMasterChg chg="addSp delSp modSp mod">
        <pc:chgData name="Amandine BELLEBON" userId="6af332dd-ad79-463b-b35a-cab02b681df1" providerId="ADAL" clId="{77C96A01-0230-4E73-89FB-CAD6569A1F71}" dt="2024-10-31T16:28:28.840" v="167"/>
        <pc:sldMasterMkLst>
          <pc:docMk/>
          <pc:sldMasterMk cId="3337972450" sldId="2147483826"/>
        </pc:sldMasterMkLst>
        <pc:picChg chg="del">
          <ac:chgData name="Amandine BELLEBON" userId="6af332dd-ad79-463b-b35a-cab02b681df1" providerId="ADAL" clId="{77C96A01-0230-4E73-89FB-CAD6569A1F71}" dt="2024-10-31T16:13:07.857" v="32" actId="478"/>
          <ac:picMkLst>
            <pc:docMk/>
            <pc:sldMasterMk cId="3337972450" sldId="2147483826"/>
            <ac:picMk id="3" creationId="{ED1F7F2A-68DE-0233-8728-C5247E71E1DA}"/>
          </ac:picMkLst>
        </pc:picChg>
        <pc:picChg chg="del">
          <ac:chgData name="Amandine BELLEBON" userId="6af332dd-ad79-463b-b35a-cab02b681df1" providerId="ADAL" clId="{77C96A01-0230-4E73-89FB-CAD6569A1F71}" dt="2024-10-31T16:13:07.265" v="31" actId="478"/>
          <ac:picMkLst>
            <pc:docMk/>
            <pc:sldMasterMk cId="3337972450" sldId="2147483826"/>
            <ac:picMk id="10" creationId="{8BD61E05-325D-F344-7B5F-FB1C77A78662}"/>
          </ac:picMkLst>
        </pc:picChg>
        <pc:picChg chg="add mod ord">
          <ac:chgData name="Amandine BELLEBON" userId="6af332dd-ad79-463b-b35a-cab02b681df1" providerId="ADAL" clId="{77C96A01-0230-4E73-89FB-CAD6569A1F71}" dt="2024-10-31T16:22:01.983" v="89" actId="167"/>
          <ac:picMkLst>
            <pc:docMk/>
            <pc:sldMasterMk cId="3337972450" sldId="2147483826"/>
            <ac:picMk id="11" creationId="{91F435A4-8F47-E6CF-84BA-5BF7041C1024}"/>
          </ac:picMkLst>
        </pc:picChg>
        <pc:picChg chg="add mod">
          <ac:chgData name="Amandine BELLEBON" userId="6af332dd-ad79-463b-b35a-cab02b681df1" providerId="ADAL" clId="{77C96A01-0230-4E73-89FB-CAD6569A1F71}" dt="2024-10-31T16:28:28.840" v="167"/>
          <ac:picMkLst>
            <pc:docMk/>
            <pc:sldMasterMk cId="3337972450" sldId="2147483826"/>
            <ac:picMk id="12" creationId="{29E47237-F07B-AD22-C939-9CBFFE2B59A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88819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455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54AEB65-3AF7-A8E1-F70B-E40CDF8B2D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9368369A-E404-880E-B36B-128BA0B036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615655-5936-A80C-B5E5-D2C3351835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53965"/>
            <a:ext cx="9791815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9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473A8D5-5D13-6895-DDB1-BE9BFAD3B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76FCA17-6E6B-3FF8-9855-12E5577048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EEECE8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EEECE8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AE4FED-1C5E-A031-63B1-28EBC59B30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65" y="6453965"/>
            <a:ext cx="8122766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97BDB2C-48A1-5DFA-1584-5E4D3DCB2A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23AA73D-CA70-DB68-2709-FC27AA3AF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EEA27-B8E7-713F-B490-005293FEA5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" y="6453965"/>
            <a:ext cx="9794357" cy="347942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85" y="1621050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040" y="1987427"/>
            <a:ext cx="2719474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66286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66286"/>
            <a:ext cx="2441526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30565"/>
            <a:ext cx="2319807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53589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DF85C94-BF19-21F0-CE07-AFA8E4A7C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rgbClr val="FFFFFE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3371C720-9897-56E7-1ADA-E547FF27F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Titre 17">
            <a:extLst>
              <a:ext uri="{FF2B5EF4-FFF2-40B4-BE49-F238E27FC236}">
                <a16:creationId xmlns:a16="http://schemas.microsoft.com/office/drawing/2014/main" id="{9904A77A-D2A3-4CD7-5887-7355A3868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14028C31-5434-48EF-6525-6A223EA81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périodes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FC90977-2EF4-E652-E65C-D6D7CBDF02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770" y="6400800"/>
            <a:ext cx="9649837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103D3046-0C99-02F5-E394-251903FD2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" y="6400800"/>
            <a:ext cx="9761220" cy="360363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DC904E3-DE47-5631-78D1-27841812F5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00800"/>
            <a:ext cx="9748520" cy="3355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69804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E17FAA76-F847-C22A-0D92-74F971408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00" y="6400800"/>
            <a:ext cx="9739177" cy="3355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jp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Image 4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70EFA254-A5F6-B36F-E614-B6EB3879D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88704695-D050-4EC0-B68D-AB5F5A01E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68773D72-503C-4E8B-B0E8-A3F89CE8E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0C9EE19B-6CB0-EAE7-502A-109A7D2F14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DA094711-8D44-E72B-4397-1C5F530526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2ABBA1C9-2625-CD34-D3B7-CE128405D8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587BDA1B-ABD7-BFBA-BD02-8DF53C68C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2AFD4FED-C41C-6AC2-2480-850CA22E5D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03F4881C-96EF-784F-3DE7-96C012B2BA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C19B2E1C-9D97-669B-4F56-684ECBC89C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90" y="-5684"/>
            <a:ext cx="9912789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D76A0D70-0425-450D-F60B-75073A518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85E1FBFB-3126-DDDE-5AC5-93F137D75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hats petite et moyenne taille, fourrure, chat&#10;&#10;Description générée automatiquement">
            <a:extLst>
              <a:ext uri="{FF2B5EF4-FFF2-40B4-BE49-F238E27FC236}">
                <a16:creationId xmlns:a16="http://schemas.microsoft.com/office/drawing/2014/main" id="{3FC147DA-EF83-4946-28A4-54DC1CD0D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rcRect b="18533"/>
          <a:stretch/>
        </p:blipFill>
        <p:spPr>
          <a:xfrm>
            <a:off x="0" y="581138"/>
            <a:ext cx="9906000" cy="6276749"/>
          </a:xfrm>
          <a:prstGeom prst="rect">
            <a:avLst/>
          </a:prstGeom>
        </p:spPr>
      </p:pic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C4FE55-7ED4-AF22-0C82-0647E810F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Stage Aisance aquatique</a:t>
            </a:r>
          </a:p>
          <a:p>
            <a:r>
              <a:rPr lang="fr-FR" dirty="0"/>
              <a:t>Piscine </a:t>
            </a:r>
          </a:p>
          <a:p>
            <a:endParaRPr lang="fr-FR" dirty="0"/>
          </a:p>
          <a:p>
            <a:r>
              <a:rPr lang="fr-FR" dirty="0"/>
              <a:t>Découverte des albums jeunesse</a:t>
            </a:r>
          </a:p>
          <a:p>
            <a:endParaRPr lang="fr-FR" dirty="0"/>
          </a:p>
          <a:p>
            <a:r>
              <a:rPr lang="fr-FR" dirty="0"/>
              <a:t>Création déco et personnages des mousquetaires</a:t>
            </a:r>
          </a:p>
          <a:p>
            <a:endParaRPr lang="fr-FR" dirty="0"/>
          </a:p>
          <a:p>
            <a:r>
              <a:rPr lang="fr-FR" dirty="0"/>
              <a:t>Atelier : rapière, épée de mousquetaire</a:t>
            </a:r>
          </a:p>
          <a:p>
            <a:endParaRPr lang="fr-FR" dirty="0"/>
          </a:p>
          <a:p>
            <a:r>
              <a:rPr lang="fr-FR" dirty="0"/>
              <a:t>Jeux de société</a:t>
            </a:r>
          </a:p>
          <a:p>
            <a:r>
              <a:rPr lang="fr-FR" dirty="0"/>
              <a:t>Et</a:t>
            </a:r>
          </a:p>
          <a:p>
            <a:r>
              <a:rPr lang="fr-FR" dirty="0"/>
              <a:t>D’imitation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D8E5BF-49E9-5F35-061F-B598E39B5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Stage Aisance aquatique</a:t>
            </a:r>
          </a:p>
          <a:p>
            <a:r>
              <a:rPr lang="fr-FR" dirty="0"/>
              <a:t>Piscine </a:t>
            </a:r>
          </a:p>
          <a:p>
            <a:endParaRPr lang="fr-FR" dirty="0"/>
          </a:p>
          <a:p>
            <a:r>
              <a:rPr lang="fr-FR" dirty="0"/>
              <a:t>Atelier: Blason et manuscrit</a:t>
            </a:r>
          </a:p>
          <a:p>
            <a:endParaRPr lang="fr-FR" dirty="0"/>
          </a:p>
          <a:p>
            <a:r>
              <a:rPr lang="fr-FR" dirty="0"/>
              <a:t>Initiation danse « classique de château »</a:t>
            </a:r>
          </a:p>
          <a:p>
            <a:endParaRPr lang="fr-FR" dirty="0"/>
          </a:p>
          <a:p>
            <a:r>
              <a:rPr lang="fr-FR" b="1" dirty="0"/>
              <a:t>Mission patrimoine</a:t>
            </a:r>
          </a:p>
          <a:p>
            <a:r>
              <a:rPr lang="fr-FR" dirty="0"/>
              <a:t>« Les trésors de la reine »</a:t>
            </a:r>
          </a:p>
          <a:p>
            <a:r>
              <a:rPr lang="fr-FR" dirty="0"/>
              <a:t>Château de Sucy</a:t>
            </a:r>
          </a:p>
          <a:p>
            <a:endParaRPr lang="fr-FR" dirty="0"/>
          </a:p>
          <a:p>
            <a:r>
              <a:rPr lang="fr-FR" dirty="0"/>
              <a:t>Parcours et entrainement des mousquetaires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5B4803-9C51-5765-9FC6-006BDC443D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Stage Aisance aquatique</a:t>
            </a:r>
          </a:p>
          <a:p>
            <a:r>
              <a:rPr lang="fr-FR" dirty="0"/>
              <a:t>Piscine </a:t>
            </a:r>
          </a:p>
          <a:p>
            <a:endParaRPr lang="fr-FR" dirty="0"/>
          </a:p>
          <a:p>
            <a:r>
              <a:rPr lang="fr-FR" b="1" dirty="0"/>
              <a:t>Cinéma</a:t>
            </a:r>
          </a:p>
          <a:p>
            <a:r>
              <a:rPr lang="fr-FR" b="1" dirty="0"/>
              <a:t>JMP Sucy</a:t>
            </a:r>
          </a:p>
          <a:p>
            <a:r>
              <a:rPr lang="fr-FR" dirty="0"/>
              <a:t>« les extraordinaires aventures de </a:t>
            </a:r>
            <a:r>
              <a:rPr lang="fr-FR" dirty="0" err="1"/>
              <a:t>Morph</a:t>
            </a:r>
            <a:r>
              <a:rPr lang="fr-FR" dirty="0"/>
              <a:t> »</a:t>
            </a:r>
          </a:p>
          <a:p>
            <a:endParaRPr lang="fr-FR" dirty="0"/>
          </a:p>
          <a:p>
            <a:r>
              <a:rPr lang="fr-FR" dirty="0"/>
              <a:t>Atelier culinaire: </a:t>
            </a:r>
          </a:p>
          <a:p>
            <a:r>
              <a:rPr lang="fr-FR" dirty="0"/>
              <a:t>Blason sablé</a:t>
            </a:r>
          </a:p>
          <a:p>
            <a:endParaRPr lang="fr-FR" dirty="0"/>
          </a:p>
          <a:p>
            <a:r>
              <a:rPr lang="fr-FR" dirty="0"/>
              <a:t>Grand bal </a:t>
            </a:r>
          </a:p>
          <a:p>
            <a:r>
              <a:rPr lang="fr-FR" dirty="0"/>
              <a:t>Représentation </a:t>
            </a:r>
          </a:p>
          <a:p>
            <a:endParaRPr lang="fr-FR" dirty="0"/>
          </a:p>
          <a:p>
            <a:r>
              <a:rPr lang="fr-FR" dirty="0"/>
              <a:t>Atelier photo aimant personnalisé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0F8632-9A90-4801-FF84-609E93B2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b="1" dirty="0"/>
              <a:t>Stage Aisance aquatique</a:t>
            </a:r>
          </a:p>
          <a:p>
            <a:r>
              <a:rPr lang="fr-FR" dirty="0"/>
              <a:t>Piscine </a:t>
            </a:r>
          </a:p>
          <a:p>
            <a:endParaRPr lang="fr-FR" dirty="0"/>
          </a:p>
          <a:p>
            <a:r>
              <a:rPr lang="fr-FR" dirty="0"/>
              <a:t>Création carte château</a:t>
            </a:r>
          </a:p>
          <a:p>
            <a:endParaRPr lang="fr-FR" dirty="0"/>
          </a:p>
          <a:p>
            <a:r>
              <a:rPr lang="fr-FR" dirty="0"/>
              <a:t>Atelier maquillage</a:t>
            </a:r>
          </a:p>
          <a:p>
            <a:endParaRPr lang="fr-FR" dirty="0"/>
          </a:p>
          <a:p>
            <a:r>
              <a:rPr lang="fr-FR" dirty="0"/>
              <a:t>Jeux d société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Grands jeux: «  Les bijoux de la reine »</a:t>
            </a:r>
          </a:p>
          <a:p>
            <a:endParaRPr lang="fr-FR" dirty="0"/>
          </a:p>
          <a:p>
            <a:r>
              <a:rPr lang="fr-FR" dirty="0"/>
              <a:t>Goûter des mousquetaires au château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2501CA-59B8-B740-B4BC-CA6FBB988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Stage Aisance aquatique</a:t>
            </a:r>
          </a:p>
          <a:p>
            <a:r>
              <a:rPr lang="fr-FR" dirty="0"/>
              <a:t>Piscine </a:t>
            </a:r>
          </a:p>
          <a:p>
            <a:endParaRPr lang="fr-FR" dirty="0"/>
          </a:p>
          <a:p>
            <a:r>
              <a:rPr lang="fr-FR" b="1" dirty="0"/>
              <a:t>Spectacle</a:t>
            </a:r>
          </a:p>
          <a:p>
            <a:endParaRPr lang="fr-FR" b="1" dirty="0"/>
          </a:p>
          <a:p>
            <a:r>
              <a:rPr lang="fr-FR" b="1" dirty="0"/>
              <a:t>« il était une fois dans la forêt des mousquetaires »</a:t>
            </a:r>
          </a:p>
          <a:p>
            <a:endParaRPr lang="fr-FR" b="1" dirty="0"/>
          </a:p>
          <a:p>
            <a:r>
              <a:rPr lang="fr-FR" b="1" dirty="0"/>
              <a:t>Mission patrimoine</a:t>
            </a:r>
          </a:p>
          <a:p>
            <a:r>
              <a:rPr lang="fr-FR" dirty="0"/>
              <a:t>« Les trésors de la reine »</a:t>
            </a:r>
          </a:p>
          <a:p>
            <a:r>
              <a:rPr lang="fr-FR" dirty="0"/>
              <a:t>Château de Sucy</a:t>
            </a:r>
          </a:p>
          <a:p>
            <a:endParaRPr lang="fr-FR" b="1" dirty="0"/>
          </a:p>
          <a:p>
            <a:r>
              <a:rPr lang="fr-FR" dirty="0"/>
              <a:t>Initiation danse « classique de château »</a:t>
            </a:r>
          </a:p>
          <a:p>
            <a:endParaRPr lang="fr-FR" b="1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EE3285D-6475-2874-1397-5A00BF78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The Bold Font"/>
              </a:rPr>
              <a:t>Programme d’activités, accueil de loisirs de la fontaine de Villiers</a:t>
            </a:r>
            <a:br>
              <a:rPr lang="fr-FR" sz="1800" dirty="0"/>
            </a:br>
            <a:r>
              <a:rPr lang="fr-FR" sz="1800" dirty="0">
                <a:solidFill>
                  <a:schemeClr val="tx1"/>
                </a:solidFill>
                <a:latin typeface="The Bold Font"/>
              </a:rPr>
              <a:t>du 17 au 21 février 2025</a:t>
            </a:r>
            <a:br>
              <a:rPr lang="fr-FR" sz="1800" dirty="0"/>
            </a:br>
            <a:r>
              <a:rPr lang="fr-FR" sz="1800" dirty="0">
                <a:solidFill>
                  <a:schemeClr val="tx1"/>
                </a:solidFill>
                <a:latin typeface="The Bold Font"/>
              </a:rPr>
              <a:t>groupe des moyens mousquetaires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87B5888-9389-DE5F-D4CE-4874297C06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17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822F8F-B529-59CD-9F3E-F73AF0B266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 18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69ED112-CDF1-7030-06EE-96286F83E5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19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7DE641-06CB-4281-BCF3-4835BC2540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 20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EE56BF-0CE7-DF48-F0EA-7BA4B1C748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 21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01854"/>
            <a:ext cx="2004900" cy="5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7920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733DA-9673-4922-B490-E7B0ABAAE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C36EBB-AA6F-4243-B9E0-1F57E994D27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e39456-a86f-482b-ba08-19ef42996368"/>
    <ds:schemaRef ds:uri="http://purl.org/dc/elements/1.1/"/>
    <ds:schemaRef ds:uri="http://schemas.microsoft.com/office/2006/metadata/properties"/>
    <ds:schemaRef ds:uri="0638c444-154b-4fa2-b0a3-84c6f762397d"/>
    <ds:schemaRef ds:uri="http://www.w3.org/XML/1998/namespace"/>
    <ds:schemaRef ds:uri="http://purl.org/dc/dcmitype/"/>
    <ds:schemaRef ds:uri="5a047e2f-14ff-4432-8edb-8ffdf47b50d7"/>
    <ds:schemaRef ds:uri="6cb72dba-090f-4bb9-adb9-0e71ab9785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1929</TotalTime>
  <Words>85</Words>
  <Application>Microsoft Office PowerPoint</Application>
  <PresentationFormat>Format A4 (210 x 297 mm)</PresentationFormat>
  <Paragraphs>73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1</vt:i4>
      </vt:variant>
    </vt:vector>
  </HeadingPairs>
  <TitlesOfParts>
    <vt:vector size="14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Programme d’activités, accueil de loisirs de la fontaine de Villiers du 17 au 21 février 2025 groupe des moyens mousquetaires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mairie</cp:lastModifiedBy>
  <cp:revision>58</cp:revision>
  <cp:lastPrinted>2025-01-27T08:26:45Z</cp:lastPrinted>
  <dcterms:created xsi:type="dcterms:W3CDTF">2017-10-10T15:02:29Z</dcterms:created>
  <dcterms:modified xsi:type="dcterms:W3CDTF">2025-01-31T08:36:39Z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