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9"/>
  </p:handoutMasterIdLst>
  <p:sldIdLst>
    <p:sldId id="256" r:id="rId17"/>
    <p:sldId id="257" r:id="rId18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8"/>
    <a:srgbClr val="000000"/>
    <a:srgbClr val="FFFFFE"/>
    <a:srgbClr val="FFFFFF"/>
    <a:srgbClr val="2A7387"/>
    <a:srgbClr val="D89F3F"/>
    <a:srgbClr val="98D1C8"/>
    <a:srgbClr val="D2CDCA"/>
    <a:srgbClr val="4F7EBC"/>
    <a:srgbClr val="77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FF717-9422-E0DE-108B-4DA7EBF15D1C}" v="152" dt="2025-02-12T15:33:5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E5BFF717-9422-E0DE-108B-4DA7EBF15D1C}"/>
    <pc:docChg chg="modSld">
      <pc:chgData name="Stéphanie BESSON" userId="S::stephanie.besson@sucy.ifac.asso.fr::a619f9ef-f604-4d6e-b82f-369507ea49fd" providerId="AD" clId="Web-{E5BFF717-9422-E0DE-108B-4DA7EBF15D1C}" dt="2025-02-12T15:33:55.754" v="142" actId="20577"/>
      <pc:docMkLst>
        <pc:docMk/>
      </pc:docMkLst>
      <pc:sldChg chg="modSp">
        <pc:chgData name="Stéphanie BESSON" userId="S::stephanie.besson@sucy.ifac.asso.fr::a619f9ef-f604-4d6e-b82f-369507ea49fd" providerId="AD" clId="Web-{E5BFF717-9422-E0DE-108B-4DA7EBF15D1C}" dt="2025-02-12T15:32:39.767" v="122" actId="20577"/>
        <pc:sldMkLst>
          <pc:docMk/>
          <pc:sldMk cId="1996747920" sldId="256"/>
        </pc:sldMkLst>
        <pc:spChg chg="mod">
          <ac:chgData name="Stéphanie BESSON" userId="S::stephanie.besson@sucy.ifac.asso.fr::a619f9ef-f604-4d6e-b82f-369507ea49fd" providerId="AD" clId="Web-{E5BFF717-9422-E0DE-108B-4DA7EBF15D1C}" dt="2025-02-12T15:31:21.014" v="56" actId="20577"/>
          <ac:spMkLst>
            <pc:docMk/>
            <pc:sldMk cId="1996747920" sldId="256"/>
            <ac:spMk id="2" creationId="{12C4FE55-7ED4-AF22-0C82-0647E810FBCA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1:47.828" v="60" actId="20577"/>
          <ac:spMkLst>
            <pc:docMk/>
            <pc:sldMk cId="1996747920" sldId="256"/>
            <ac:spMk id="3" creationId="{A1D8E5BF-49E9-5F35-061F-B598E39B5585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1:18.546" v="55" actId="20577"/>
          <ac:spMkLst>
            <pc:docMk/>
            <pc:sldMk cId="1996747920" sldId="256"/>
            <ac:spMk id="6" creationId="{702501CA-59B8-B740-B4BC-CA6FBB9886B9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2:39.767" v="122" actId="20577"/>
          <ac:spMkLst>
            <pc:docMk/>
            <pc:sldMk cId="1996747920" sldId="256"/>
            <ac:spMk id="7" creationId="{6EE3285D-6475-2874-1397-5A00BF78FE41}"/>
          </ac:spMkLst>
        </pc:spChg>
      </pc:sldChg>
      <pc:sldChg chg="modSp">
        <pc:chgData name="Stéphanie BESSON" userId="S::stephanie.besson@sucy.ifac.asso.fr::a619f9ef-f604-4d6e-b82f-369507ea49fd" providerId="AD" clId="Web-{E5BFF717-9422-E0DE-108B-4DA7EBF15D1C}" dt="2025-02-12T15:33:55.754" v="142" actId="20577"/>
        <pc:sldMkLst>
          <pc:docMk/>
          <pc:sldMk cId="1129796606" sldId="257"/>
        </pc:sldMkLst>
        <pc:spChg chg="mod">
          <ac:chgData name="Stéphanie BESSON" userId="S::stephanie.besson@sucy.ifac.asso.fr::a619f9ef-f604-4d6e-b82f-369507ea49fd" providerId="AD" clId="Web-{E5BFF717-9422-E0DE-108B-4DA7EBF15D1C}" dt="2025-02-12T15:33:33.394" v="134" actId="20577"/>
          <ac:spMkLst>
            <pc:docMk/>
            <pc:sldMk cId="1129796606" sldId="257"/>
            <ac:spMk id="2" creationId="{0E8E8714-5E98-FF89-1529-F933FA0D805F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3:52.692" v="141" actId="20577"/>
          <ac:spMkLst>
            <pc:docMk/>
            <pc:sldMk cId="1129796606" sldId="257"/>
            <ac:spMk id="3" creationId="{CDF0FDFD-F976-9CEA-7E49-B5472C493B0F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3:55.754" v="142" actId="20577"/>
          <ac:spMkLst>
            <pc:docMk/>
            <pc:sldMk cId="1129796606" sldId="257"/>
            <ac:spMk id="4" creationId="{B894AF2A-0001-52BE-1CA0-18B6BF4A4226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2:43.549" v="123" actId="20577"/>
          <ac:spMkLst>
            <pc:docMk/>
            <pc:sldMk cId="1129796606" sldId="257"/>
            <ac:spMk id="6" creationId="{49831029-3E6F-388A-91B9-2C39B6281779}"/>
          </ac:spMkLst>
        </pc:spChg>
        <pc:spChg chg="mod">
          <ac:chgData name="Stéphanie BESSON" userId="S::stephanie.besson@sucy.ifac.asso.fr::a619f9ef-f604-4d6e-b82f-369507ea49fd" providerId="AD" clId="Web-{E5BFF717-9422-E0DE-108B-4DA7EBF15D1C}" dt="2025-02-12T15:32:32.767" v="120" actId="20577"/>
          <ac:spMkLst>
            <pc:docMk/>
            <pc:sldMk cId="1129796606" sldId="257"/>
            <ac:spMk id="7" creationId="{C873D531-60FE-98A7-A08B-47E1049D98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88819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455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54AEB65-3AF7-A8E1-F70B-E40CDF8B2D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9368369A-E404-880E-B36B-128BA0B036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615655-5936-A80C-B5E5-D2C3351835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9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473A8D5-5D13-6895-DDB1-BE9BFAD3B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76FCA17-6E6B-3FF8-9855-12E5577048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AE4FED-1C5E-A031-63B1-28EBC59B30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97BDB2C-48A1-5DFA-1584-5E4D3DCB2A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23AA73D-CA70-DB68-2709-FC27AA3AF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EEA27-B8E7-713F-B490-005293FEA5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85" y="1621050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040" y="1987427"/>
            <a:ext cx="2719474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66286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66286"/>
            <a:ext cx="2441526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30565"/>
            <a:ext cx="2319807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53589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DF85C94-BF19-21F0-CE07-AFA8E4A7C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3371C720-9897-56E7-1ADA-E547FF27F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Titre 17">
            <a:extLst>
              <a:ext uri="{FF2B5EF4-FFF2-40B4-BE49-F238E27FC236}">
                <a16:creationId xmlns:a16="http://schemas.microsoft.com/office/drawing/2014/main" id="{9904A77A-D2A3-4CD7-5887-7355A3868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14028C31-5434-48EF-6525-6A223EA81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FC90977-2EF4-E652-E65C-D6D7CBDF02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103D3046-0C99-02F5-E394-251903FD2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" y="6400800"/>
            <a:ext cx="9761220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DC904E3-DE47-5631-78D1-27841812F5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00800"/>
            <a:ext cx="9748520" cy="3355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E17FAA76-F847-C22A-0D92-74F971408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00800"/>
            <a:ext cx="9739177" cy="3355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jp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Image 4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70EFA254-A5F6-B36F-E614-B6EB3879D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88704695-D050-4EC0-B68D-AB5F5A01E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68773D72-503C-4E8B-B0E8-A3F89CE8E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0C9EE19B-6CB0-EAE7-502A-109A7D2F14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DA094711-8D44-E72B-4397-1C5F530526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2ABBA1C9-2625-CD34-D3B7-CE128405D8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587BDA1B-ABD7-BFBA-BD02-8DF53C68C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2AFD4FED-C41C-6AC2-2480-850CA22E5D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03F4881C-96EF-784F-3DE7-96C012B2BA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C19B2E1C-9D97-669B-4F56-684ECBC89C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90" y="-5684"/>
            <a:ext cx="9912789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D76A0D70-0425-450D-F60B-75073A518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85E1FBFB-3126-DDDE-5AC5-93F137D75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3FC147DA-EF83-4946-28A4-54DC1CD0D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C4FE55-7ED4-AF22-0C82-0647E810F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Jeux de présentation</a:t>
            </a:r>
          </a:p>
          <a:p>
            <a:endParaRPr lang="fr-FR" dirty="0"/>
          </a:p>
          <a:p>
            <a:r>
              <a:rPr lang="fr-FR" dirty="0"/>
              <a:t>Lecture d’histoire de mousquetaires</a:t>
            </a:r>
          </a:p>
          <a:p>
            <a:endParaRPr lang="fr-FR" dirty="0"/>
          </a:p>
          <a:p>
            <a:r>
              <a:rPr lang="fr-FR" dirty="0"/>
              <a:t>Création de blasons</a:t>
            </a:r>
          </a:p>
          <a:p>
            <a:endParaRPr lang="fr-FR" dirty="0"/>
          </a:p>
          <a:p>
            <a:r>
              <a:rPr lang="fr-FR" dirty="0"/>
              <a:t>Fabrication d’épées</a:t>
            </a:r>
          </a:p>
          <a:p>
            <a:endParaRPr lang="fr-FR" dirty="0"/>
          </a:p>
          <a:p>
            <a:r>
              <a:rPr lang="fr-FR" dirty="0"/>
              <a:t>Jeux de Mimes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extérieur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 « Balle Gradée »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D8E5BF-49E9-5F35-061F-B598E39B5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b="1" dirty="0"/>
          </a:p>
          <a:p>
            <a:r>
              <a:rPr lang="fr-FR" b="1" dirty="0"/>
              <a:t>Sortie Speed Park Bowling (50 Places)</a:t>
            </a:r>
          </a:p>
          <a:p>
            <a:endParaRPr lang="fr-FR" dirty="0"/>
          </a:p>
          <a:p>
            <a:r>
              <a:rPr lang="fr-FR" dirty="0"/>
              <a:t>Création de chapeaux Mousquetaires</a:t>
            </a:r>
          </a:p>
          <a:p>
            <a:endParaRPr lang="fr-FR" dirty="0"/>
          </a:p>
          <a:p>
            <a:r>
              <a:rPr lang="fr-FR" dirty="0"/>
              <a:t>Panel de jeux de sociétés</a:t>
            </a:r>
          </a:p>
          <a:p>
            <a:endParaRPr lang="fr-FR" dirty="0"/>
          </a:p>
          <a:p>
            <a:r>
              <a:rPr lang="fr-FR" dirty="0"/>
              <a:t>Fabrication de cartes à jouer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intérieur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« Défi constructions »</a:t>
            </a:r>
          </a:p>
          <a:p>
            <a:endParaRPr lang="fr-FR" dirty="0"/>
          </a:p>
          <a:p>
            <a:r>
              <a:rPr lang="fr-FR" dirty="0"/>
              <a:t>Jeu extérieur « Human Foot »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5B4803-9C51-5765-9FC6-006BDC443D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b="1" dirty="0"/>
          </a:p>
          <a:p>
            <a:r>
              <a:rPr lang="fr-FR" b="1" dirty="0"/>
              <a:t>Médiathèque de Sucy (16 Places) </a:t>
            </a:r>
          </a:p>
          <a:p>
            <a:endParaRPr lang="fr-FR" dirty="0"/>
          </a:p>
          <a:p>
            <a:r>
              <a:rPr lang="fr-FR" dirty="0"/>
              <a:t>Fresque collective « Les mousquetaires »</a:t>
            </a:r>
          </a:p>
          <a:p>
            <a:endParaRPr lang="fr-FR" dirty="0"/>
          </a:p>
          <a:p>
            <a:r>
              <a:rPr lang="fr-FR" dirty="0"/>
              <a:t>Jeu d’expression « Duel mousquetaires »</a:t>
            </a:r>
          </a:p>
          <a:p>
            <a:endParaRPr lang="fr-FR" dirty="0"/>
          </a:p>
          <a:p>
            <a:r>
              <a:rPr lang="fr-FR" dirty="0"/>
              <a:t>Création de mini épées</a:t>
            </a:r>
          </a:p>
          <a:p>
            <a:endParaRPr lang="fr-FR" dirty="0"/>
          </a:p>
          <a:p>
            <a:r>
              <a:rPr lang="fr-FR" dirty="0"/>
              <a:t>Fabrication de puzzle géant</a:t>
            </a:r>
          </a:p>
          <a:p>
            <a:endParaRPr lang="fr-FR" dirty="0"/>
          </a:p>
          <a:p>
            <a:r>
              <a:rPr lang="fr-FR" dirty="0"/>
              <a:t>Jeu extérieur « Carré Magique 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0F8632-9A90-4801-FF84-609E93B2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b="1" dirty="0"/>
          </a:p>
          <a:p>
            <a:r>
              <a:rPr lang="fr-FR" b="1" dirty="0"/>
              <a:t>Sortie Château de Sucy (20 Places)</a:t>
            </a:r>
          </a:p>
          <a:p>
            <a:endParaRPr lang="fr-FR" dirty="0"/>
          </a:p>
          <a:p>
            <a:r>
              <a:rPr lang="fr-FR" dirty="0"/>
              <a:t>Jeu intérieur « Dessinez c’est gagné »</a:t>
            </a:r>
          </a:p>
          <a:p>
            <a:endParaRPr lang="fr-FR" dirty="0"/>
          </a:p>
          <a:p>
            <a:r>
              <a:rPr lang="fr-FR" dirty="0"/>
              <a:t>Jeu de rôles « Loup Garou »</a:t>
            </a:r>
          </a:p>
          <a:p>
            <a:endParaRPr lang="fr-FR" dirty="0"/>
          </a:p>
          <a:p>
            <a:r>
              <a:rPr lang="fr-FR" dirty="0"/>
              <a:t>Création de parchemins</a:t>
            </a:r>
          </a:p>
          <a:p>
            <a:endParaRPr lang="fr-FR" dirty="0"/>
          </a:p>
          <a:p>
            <a:r>
              <a:rPr lang="fr-FR" dirty="0"/>
              <a:t>Jeu d’expression « Discours de mousquetaires »</a:t>
            </a:r>
          </a:p>
          <a:p>
            <a:endParaRPr lang="fr-FR" dirty="0"/>
          </a:p>
          <a:p>
            <a:r>
              <a:rPr lang="fr-FR" dirty="0"/>
              <a:t>Défi construction de château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2501CA-59B8-B740-B4BC-CA6FBB988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b="1" dirty="0"/>
          </a:p>
          <a:p>
            <a:r>
              <a:rPr lang="fr-FR" b="1" dirty="0"/>
              <a:t>Sortie Château de Sucy (20 Places)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Création tête de mousquetaires</a:t>
            </a:r>
            <a:br>
              <a:rPr lang="fr-FR" dirty="0"/>
            </a:br>
            <a:endParaRPr lang="fr-FR" dirty="0"/>
          </a:p>
          <a:p>
            <a:r>
              <a:rPr lang="fr-FR" dirty="0"/>
              <a:t>Jeux d’expression musicaux</a:t>
            </a:r>
          </a:p>
          <a:p>
            <a:endParaRPr lang="fr-FR" dirty="0"/>
          </a:p>
          <a:p>
            <a:r>
              <a:rPr lang="fr-FR" dirty="0"/>
              <a:t>Fabrication de blasons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Jeux extérieur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« Défi coordination »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intérieur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« Speed quizz »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EE3285D-6475-2874-1397-5A00BF78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fr-FR" sz="2000" dirty="0">
                <a:latin typeface="The Bold Font"/>
              </a:rPr>
              <a:t>Programme d'activités, accueil de loisirs du parc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du 17/02 au 21/02/25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Groupe des ce1/ce2/cm1 et cm2</a:t>
            </a:r>
            <a:endParaRPr lang="fr-FR" sz="20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87B5888-9389-DE5F-D4CE-4874297C06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17/02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822F8F-B529-59CD-9F3E-F73AF0B266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18/02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69ED112-CDF1-7030-06EE-96286F83E5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19/02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7DE641-06CB-4281-BCF3-4835BC2540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20/02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EE56BF-0CE7-DF48-F0EA-7BA4B1C748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21/02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7FC1732-C56E-8BFA-FA6C-A183CF5EC0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1600" b="1" dirty="0"/>
              <a:t>Les activités peuvent être modifiées en fonction des conditions climatique</a:t>
            </a:r>
          </a:p>
          <a:p>
            <a:endParaRPr lang="fr-FR" dirty="0"/>
          </a:p>
        </p:txBody>
      </p:sp>
      <p:pic>
        <p:nvPicPr>
          <p:cNvPr id="14" name="Image 1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707A0A74-A4C3-1E57-0C28-169D5DA1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64" y="27474"/>
            <a:ext cx="1433513" cy="557213"/>
          </a:xfrm>
          <a:prstGeom prst="rect">
            <a:avLst/>
          </a:prstGeom>
        </p:spPr>
      </p:pic>
      <p:pic>
        <p:nvPicPr>
          <p:cNvPr id="15" name="Image 14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06C2B0BB-F424-948E-CA46-B73803ED8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29" y="6138254"/>
            <a:ext cx="2053294" cy="5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8E8714-5E98-FF89-1529-F933FA0D8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Initiation aux arts Japonais</a:t>
            </a:r>
          </a:p>
          <a:p>
            <a:endParaRPr lang="fr-FR" dirty="0"/>
          </a:p>
          <a:p>
            <a:r>
              <a:rPr lang="fr-FR" dirty="0"/>
              <a:t>Fabrication de coffres forts</a:t>
            </a:r>
          </a:p>
          <a:p>
            <a:endParaRPr lang="fr-FR" dirty="0"/>
          </a:p>
          <a:p>
            <a:r>
              <a:rPr lang="fr-FR" dirty="0"/>
              <a:t>Jeu d’expression « Agit comme un mousquetaire »</a:t>
            </a:r>
          </a:p>
          <a:p>
            <a:endParaRPr lang="fr-FR" dirty="0"/>
          </a:p>
          <a:p>
            <a:r>
              <a:rPr lang="fr-FR" dirty="0"/>
              <a:t>Jeu extérieur « L’assaut royal »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extérieur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 « Le drapeau »</a:t>
            </a:r>
            <a:endParaRPr lang="fr-FR">
              <a:latin typeface="Roboto"/>
              <a:ea typeface="Roboto"/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F0FDFD-F976-9CEA-7E49-B5472C493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Atelier floral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 (25 Places)</a:t>
            </a:r>
            <a:endParaRPr lang="fr-FR"/>
          </a:p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(16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Création de poèmes</a:t>
            </a:r>
          </a:p>
          <a:p>
            <a:endParaRPr lang="fr-FR" dirty="0"/>
          </a:p>
          <a:p>
            <a:r>
              <a:rPr lang="fr-FR" dirty="0"/>
              <a:t>Fabrication de baguettes magique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Atelier peinture « Fresque collective »</a:t>
            </a:r>
          </a:p>
          <a:p>
            <a:endParaRPr lang="fr-FR" dirty="0"/>
          </a:p>
          <a:p>
            <a:r>
              <a:rPr lang="fr-FR" dirty="0"/>
              <a:t>Jeu d’expression « Relais Mimes »</a:t>
            </a:r>
          </a:p>
          <a:p>
            <a:endParaRPr lang="fr-FR" dirty="0"/>
          </a:p>
          <a:p>
            <a:r>
              <a:rPr lang="fr-FR" dirty="0"/>
              <a:t>Défi LEGO</a:t>
            </a:r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94AF2A-0001-52BE-1CA0-18B6BF4A42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endParaRPr lang="fr-FR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Ciné JMP 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« Renard et lapine sauvent la forêt » (50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 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(16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dirty="0"/>
              <a:t>Initiation « Origami »</a:t>
            </a:r>
          </a:p>
          <a:p>
            <a:endParaRPr lang="fr-FR" dirty="0"/>
          </a:p>
          <a:p>
            <a:r>
              <a:rPr lang="fr-FR" dirty="0"/>
              <a:t>Fabrication de couronnes</a:t>
            </a:r>
          </a:p>
          <a:p>
            <a:endParaRPr lang="fr-FR" dirty="0"/>
          </a:p>
          <a:p>
            <a:r>
              <a:rPr lang="fr-FR" dirty="0"/>
              <a:t>Panel jeux de sociétés</a:t>
            </a:r>
          </a:p>
          <a:p>
            <a:endParaRPr lang="fr-FR" dirty="0"/>
          </a:p>
          <a:p>
            <a:r>
              <a:rPr lang="fr-FR" dirty="0"/>
              <a:t>Fabrication de lettres et de sceaux royaux</a:t>
            </a:r>
          </a:p>
          <a:p>
            <a:endParaRPr lang="fr-FR" dirty="0"/>
          </a:p>
          <a:p>
            <a:r>
              <a:rPr lang="fr-FR" dirty="0"/>
              <a:t>Jeu « Shoot Ball»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24FC9B-D930-083E-5DA8-79531F6E3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Activité manuelle « Fabrication de roi / reines »</a:t>
            </a:r>
          </a:p>
          <a:p>
            <a:endParaRPr lang="fr-FR" dirty="0"/>
          </a:p>
          <a:p>
            <a:r>
              <a:rPr lang="fr-FR" dirty="0"/>
              <a:t>Jeu de sociétés « Pictionnary / Jeu de mémo »</a:t>
            </a:r>
          </a:p>
          <a:p>
            <a:endParaRPr lang="fr-FR" dirty="0"/>
          </a:p>
          <a:p>
            <a:r>
              <a:rPr lang="fr-FR" dirty="0"/>
              <a:t>Jeu extérieur « Espions du cardinal »</a:t>
            </a:r>
          </a:p>
          <a:p>
            <a:endParaRPr lang="fr-FR" dirty="0"/>
          </a:p>
          <a:p>
            <a:r>
              <a:rPr lang="fr-FR" dirty="0"/>
              <a:t>Atelier cuisine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831029-3E6F-388A-91B9-2C39B6281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b="1" dirty="0"/>
          </a:p>
          <a:p>
            <a:r>
              <a:rPr lang="fr-FR" b="1" dirty="0">
                <a:latin typeface="Roboto"/>
                <a:ea typeface="Roboto"/>
                <a:cs typeface="Roboto"/>
              </a:rPr>
              <a:t>Piscine Sucy </a:t>
            </a:r>
          </a:p>
          <a:p>
            <a:r>
              <a:rPr lang="fr-FR" b="1" dirty="0">
                <a:latin typeface="Roboto"/>
                <a:ea typeface="Roboto"/>
                <a:cs typeface="Roboto"/>
              </a:rPr>
              <a:t>(16 Places)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b="1" dirty="0"/>
          </a:p>
          <a:p>
            <a:r>
              <a:rPr lang="fr-FR" dirty="0"/>
              <a:t>Initiation calligraphie japonaise</a:t>
            </a:r>
          </a:p>
          <a:p>
            <a:endParaRPr lang="fr-FR" dirty="0"/>
          </a:p>
          <a:p>
            <a:r>
              <a:rPr lang="fr-FR" dirty="0"/>
              <a:t>Jeu d’expression « Défi sensoriel »</a:t>
            </a:r>
          </a:p>
          <a:p>
            <a:endParaRPr lang="fr-FR" dirty="0"/>
          </a:p>
          <a:p>
            <a:r>
              <a:rPr lang="fr-FR" dirty="0"/>
              <a:t>Jeu de sociétés « Memory Géant »</a:t>
            </a:r>
          </a:p>
          <a:p>
            <a:endParaRPr lang="fr-FR" dirty="0"/>
          </a:p>
          <a:p>
            <a:r>
              <a:rPr lang="fr-FR" dirty="0"/>
              <a:t>Jeu d’expression « Just dance »</a:t>
            </a:r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873D531-60FE-98A7-A08B-47E1049D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fr-FR" sz="2000" dirty="0">
                <a:latin typeface="The Bold Font"/>
              </a:rPr>
              <a:t>Programme d'activités, accueil de loisirs du Parc 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du 24/02 au 28/02/25</a:t>
            </a:r>
            <a:br>
              <a:rPr lang="fr-FR" sz="2000" dirty="0">
                <a:latin typeface="The Bold Font"/>
              </a:rPr>
            </a:br>
            <a:r>
              <a:rPr lang="fr-FR" sz="2000" dirty="0">
                <a:latin typeface="The Bold Font"/>
              </a:rPr>
              <a:t>groupe des ce1/ce2/cm1 et cm2</a:t>
            </a:r>
            <a:endParaRPr lang="fr-FR" sz="20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B314EA-5076-E5D2-A421-8F56C0F8DD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24/02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AD7A22-B3F1-57BF-F668-9C3DDC69B3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25/02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6812E72-80EB-6109-E2B2-D6C223483E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26/02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19B2ECB-BB09-8570-F203-D571F91105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27/02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22949EE-B900-D6C5-81CF-CD7DD36B82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28/02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CB5F55D-26C2-4B03-729F-1F56CE33AE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1600" b="1" dirty="0"/>
              <a:t>Les activités peuvent être modifiées en fonction des conditions climatique</a:t>
            </a:r>
          </a:p>
          <a:p>
            <a:endParaRPr lang="fr-FR" dirty="0"/>
          </a:p>
        </p:txBody>
      </p:sp>
      <p:pic>
        <p:nvPicPr>
          <p:cNvPr id="14" name="Image 1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D147DAC8-773D-AC79-5378-19127F90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81" y="27474"/>
            <a:ext cx="1433513" cy="557213"/>
          </a:xfrm>
          <a:prstGeom prst="rect">
            <a:avLst/>
          </a:prstGeom>
        </p:spPr>
      </p:pic>
      <p:pic>
        <p:nvPicPr>
          <p:cNvPr id="15" name="Image 14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23A63728-B01E-2C01-6693-5C1182CB3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29" y="6138254"/>
            <a:ext cx="2053294" cy="5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6606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C36EBB-AA6F-4243-B9E0-1F57E994D272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5a047e2f-14ff-4432-8edb-8ffdf47b50d7"/>
    <ds:schemaRef ds:uri="6cb72dba-090f-4bb9-adb9-0e71ab97857c"/>
  </ds:schemaRefs>
</ds:datastoreItem>
</file>

<file path=customXml/itemProps3.xml><?xml version="1.0" encoding="utf-8"?>
<ds:datastoreItem xmlns:ds="http://schemas.openxmlformats.org/officeDocument/2006/customXml" ds:itemID="{76AC7831-ADD4-4C91-8972-C36CCB3EF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2094</TotalTime>
  <Words>378</Words>
  <Application>Microsoft Office PowerPoint</Application>
  <PresentationFormat>Format A4 (210 x 297 mm)</PresentationFormat>
  <Paragraphs>143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Programme d'activités, accueil de loisirs du parc du 17/02 au 21/02/25 Groupe des ce1/ce2/cm1 et cm2</vt:lpstr>
      <vt:lpstr>Programme d'activités, accueil de loisirs du Parc  du 24/02 au 28/02/25 groupe des ce1/ce2/cm1 et cm2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Anne-Sophie DIAS</cp:lastModifiedBy>
  <cp:revision>99</cp:revision>
  <cp:lastPrinted>2016-05-02T07:19:59Z</cp:lastPrinted>
  <dcterms:created xsi:type="dcterms:W3CDTF">2017-10-10T15:02:29Z</dcterms:created>
  <dcterms:modified xsi:type="dcterms:W3CDTF">2025-02-12T15:34:00Z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